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5" r:id="rId9"/>
    <p:sldId id="291" r:id="rId10"/>
    <p:sldId id="290" r:id="rId11"/>
    <p:sldId id="292" r:id="rId12"/>
    <p:sldId id="293" r:id="rId13"/>
    <p:sldId id="296" r:id="rId14"/>
    <p:sldId id="297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83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9" autoAdjust="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2F56-DA49-8745-B0C7-F3684F45BF99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62F8-7A87-7649-93A9-340513FAA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Minimal Spanning Trees</a:t>
            </a:r>
            <a:br>
              <a:rPr lang="en-US" dirty="0" smtClean="0"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23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750" y="4508500"/>
            <a:ext cx="72707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omic Sans MS"/>
                <a:cs typeface="Comic Sans MS"/>
              </a:rPr>
              <a:t>Cormen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Leiserson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Rivest&amp;Stein</a:t>
            </a:r>
            <a:r>
              <a:rPr lang="en-US" sz="3200" dirty="0" smtClean="0">
                <a:latin typeface="Comic Sans MS"/>
                <a:cs typeface="Comic Sans MS"/>
              </a:rPr>
              <a:t>:</a:t>
            </a:r>
          </a:p>
          <a:p>
            <a:r>
              <a:rPr lang="en-US" sz="3600" dirty="0" smtClean="0">
                <a:latin typeface="Comic Sans MS"/>
                <a:cs typeface="Comic Sans MS"/>
              </a:rPr>
              <a:t>Introduction to Algorithms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17122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PRIM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249703"/>
            <a:ext cx="8419343" cy="560829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Starts from an arbitrary vertex r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the root.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set A forms a single tree at any step.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All vertices not in the spanning tree form a min Heap Q based on 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minimum weight of any edge connecting v and the tree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. Value 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v.key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termination condition is that the heap Q is empty, that means that all vertices have been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connecte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to the MST.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81703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PRIM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249703"/>
            <a:ext cx="8419343" cy="560829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268" y="1229216"/>
            <a:ext cx="6422501" cy="51831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76519" y="2452955"/>
            <a:ext cx="3646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parent in the MST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9545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PRIM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30" y="1065319"/>
            <a:ext cx="8357888" cy="520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172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PRIM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80" y="1249703"/>
            <a:ext cx="8419343" cy="560829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398" y="1249704"/>
            <a:ext cx="8270280" cy="560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37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Loop 6-11 invariant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249703"/>
            <a:ext cx="8419343" cy="560829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610" y="1761876"/>
            <a:ext cx="7763821" cy="374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52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Complexity PRIM algorithm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249703"/>
            <a:ext cx="8419343" cy="560829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Row 1-5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: Build min heap takes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O(V)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while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loop is executed O(V) times and EXTRACT-MIN take O(log V) time hence in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totla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VlogV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for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loop is executed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O(E) 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in total and the last operation is a DECREASE-KEY operation O(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logV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).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Prims algorithm takes O(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VlogV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+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ElogV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) =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O(E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logV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same as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Kruskal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algortihm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! It can be improved to: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O(E + V log V)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using for Q the data structure Fibonacci Heap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9752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Minimal Spanning Trees</a:t>
            </a:r>
            <a:br>
              <a:rPr lang="en-US" dirty="0" smtClean="0"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618469"/>
            <a:ext cx="8419343" cy="479394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Weighted Graphs  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G(V, E, w)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W: E      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If w=1 for all edges  BFS is the solution.</a:t>
            </a:r>
          </a:p>
          <a:p>
            <a:pPr algn="l"/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The MST is the way of connecting n vertices at minimal cost of connections.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Two greedy algorithms :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Kruskal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l"/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                     Prim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331526" y="2458432"/>
            <a:ext cx="512126" cy="2048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3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Minimal Spanning Trees</a:t>
            </a:r>
            <a:br>
              <a:rPr lang="en-US" sz="4000" dirty="0" smtClean="0">
                <a:latin typeface="Comic Sans MS"/>
                <a:cs typeface="Comic Sans MS"/>
              </a:rPr>
            </a:b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239531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First a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generic method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utilized by the two algorithms:</a:t>
            </a:r>
          </a:p>
          <a:p>
            <a:pPr algn="l"/>
            <a:endParaRPr lang="en-US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Prior of each iteration, A is a subset of a MST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Determine a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safe edge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): A U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) is still a subset of a MST.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8891"/>
            <a:ext cx="6852687" cy="245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22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Minimal Spanning Trees</a:t>
            </a:r>
            <a:br>
              <a:rPr lang="en-US" sz="4000" dirty="0" smtClean="0">
                <a:latin typeface="Comic Sans MS"/>
                <a:cs typeface="Comic Sans MS"/>
              </a:rPr>
            </a:b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S vertices in MST (black). V-S vertices to be selected. The line is the cut. Light vertices crossing the cut can be selected for the MST.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They are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safe!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706" y="1470025"/>
            <a:ext cx="6268416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2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Uses a disjoint-set data structure to maintain several disjoint sets of elements. FIND-SET(u) returns a representative element of the set containing u.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Disjoint set forest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chapter. 21)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36" y="1470025"/>
            <a:ext cx="7620426" cy="322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8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0025"/>
            <a:ext cx="4158459" cy="258638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2395" y="1470025"/>
            <a:ext cx="4262283" cy="25863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334" y="4056411"/>
            <a:ext cx="8232866" cy="243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87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35" y="1470025"/>
            <a:ext cx="8419343" cy="483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2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470025"/>
            <a:ext cx="7302500" cy="270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0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complexity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Complexity depends on how we implement the disjoint-set data structure.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Disjoint set forest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chapter. 21.3)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Sorting of the edges   O(E log E)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Loop 5-8  O(E)  FIND-SET and UNION operations on the disjoint set forest.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| V | operations of MAKE-SET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In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total 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loop takes O((V +E) </a:t>
            </a:r>
            <a:r>
              <a:rPr lang="en-US" sz="24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α(V))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time      </a:t>
            </a:r>
            <a:r>
              <a:rPr lang="en-US" sz="24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is very slowly growing function.  Since E≥V-1 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and </a:t>
            </a:r>
            <a:r>
              <a:rPr lang="en-US" sz="24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(V)=O(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logV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) =  </a:t>
            </a:r>
            <a:r>
              <a:rPr lang="en-US" sz="2400" dirty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O(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logE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)  the loop takes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O(E log E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).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In total the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Kruskal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alg. </a:t>
            </a:r>
            <a:r>
              <a:rPr lang="en-US" sz="2400" dirty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takes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O(E log E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) =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O(E log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V)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2705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563</Words>
  <Application>Microsoft Macintosh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Minimal Spanning Trees </vt:lpstr>
      <vt:lpstr>Minimal Spanning Trees </vt:lpstr>
      <vt:lpstr>Minimal Spanning Trees </vt:lpstr>
      <vt:lpstr>Minimal Spanning Trees </vt:lpstr>
      <vt:lpstr>Kruskal Algorithm for MST</vt:lpstr>
      <vt:lpstr>Kruskal Algorithm for MST</vt:lpstr>
      <vt:lpstr>Kruskal Algorithm for MST</vt:lpstr>
      <vt:lpstr>Kruskal Algorithm for MST</vt:lpstr>
      <vt:lpstr>Kruskal Algorithm complexity</vt:lpstr>
      <vt:lpstr>PRIM algorithm for MST</vt:lpstr>
      <vt:lpstr>PRIM algorithm for MST</vt:lpstr>
      <vt:lpstr>PRIM algorithm for MST</vt:lpstr>
      <vt:lpstr>PRIM algorithm for MST</vt:lpstr>
      <vt:lpstr>Loop 6-11 invariant</vt:lpstr>
      <vt:lpstr>Complexity PRIM algorithm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 Pagli</cp:lastModifiedBy>
  <cp:revision>195</cp:revision>
  <cp:lastPrinted>2017-03-14T10:49:05Z</cp:lastPrinted>
  <dcterms:created xsi:type="dcterms:W3CDTF">2017-01-24T16:57:38Z</dcterms:created>
  <dcterms:modified xsi:type="dcterms:W3CDTF">2017-03-14T16:30:04Z</dcterms:modified>
</cp:coreProperties>
</file>