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73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58" r:id="rId18"/>
    <p:sldId id="276" r:id="rId19"/>
    <p:sldId id="277" r:id="rId20"/>
    <p:sldId id="278" r:id="rId21"/>
    <p:sldId id="279" r:id="rId22"/>
    <p:sldId id="281" r:id="rId23"/>
    <p:sldId id="282" r:id="rId24"/>
    <p:sldId id="280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7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3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0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8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7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0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2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4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2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7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18C97-097A-AC48-B24E-94EE8AC8F72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C45BF-4375-BF46-B083-27D20922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ongoosejs.com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odejs.org" TargetMode="External"/><Relationship Id="rId3" Type="http://schemas.openxmlformats.org/officeDocument/2006/relationships/hyperlink" Target="http://www.mongodb.o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in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Davide Morelli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29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passing functions around?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is expensive</a:t>
            </a:r>
          </a:p>
          <a:p>
            <a:pPr lvl="1"/>
            <a:r>
              <a:rPr lang="en-US" dirty="0" smtClean="0"/>
              <a:t>synchronous: </a:t>
            </a:r>
            <a:r>
              <a:rPr lang="en-US" sz="2000" dirty="0" smtClean="0"/>
              <a:t>one at a time. simple. what if a request takes a long time to complete?</a:t>
            </a:r>
            <a:endParaRPr lang="en-US" sz="2400" dirty="0" smtClean="0"/>
          </a:p>
          <a:p>
            <a:pPr lvl="1"/>
            <a:r>
              <a:rPr lang="en-US" dirty="0"/>
              <a:t>fork a new </a:t>
            </a:r>
            <a:r>
              <a:rPr lang="en-US" dirty="0" smtClean="0"/>
              <a:t>process: </a:t>
            </a:r>
            <a:r>
              <a:rPr lang="en-US" sz="2000" dirty="0" smtClean="0"/>
              <a:t>heavy load leads to hundreds of processes</a:t>
            </a:r>
            <a:endParaRPr lang="en-US" dirty="0" smtClean="0"/>
          </a:p>
          <a:p>
            <a:pPr lvl="1"/>
            <a:r>
              <a:rPr lang="en-US" dirty="0" smtClean="0"/>
              <a:t>threads: </a:t>
            </a:r>
            <a:r>
              <a:rPr lang="en-US" sz="2000" dirty="0" smtClean="0"/>
              <a:t>requests spawn threads (Apache). memory expensive. multithreading is complicated.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978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passing functions around?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is expensive</a:t>
            </a:r>
          </a:p>
          <a:p>
            <a:pPr lvl="1"/>
            <a:r>
              <a:rPr lang="en-US" dirty="0" err="1" smtClean="0"/>
              <a:t>nodejs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single thread for your code</a:t>
            </a:r>
          </a:p>
          <a:p>
            <a:pPr lvl="2"/>
            <a:r>
              <a:rPr lang="en-US" dirty="0" smtClean="0"/>
              <a:t>I/O runs in parallel</a:t>
            </a:r>
          </a:p>
          <a:p>
            <a:pPr lvl="2"/>
            <a:r>
              <a:rPr lang="en-US" dirty="0" smtClean="0"/>
              <a:t>your code gets called when I/O is ready</a:t>
            </a:r>
          </a:p>
          <a:p>
            <a:pPr lvl="2"/>
            <a:r>
              <a:rPr lang="en-US" dirty="0" smtClean="0"/>
              <a:t>use callbacks </a:t>
            </a:r>
            <a:r>
              <a:rPr lang="en-US" dirty="0" err="1" smtClean="0"/>
              <a:t>everytime</a:t>
            </a:r>
            <a:r>
              <a:rPr lang="en-US" dirty="0" smtClean="0"/>
              <a:t> you have to wait</a:t>
            </a:r>
          </a:p>
          <a:p>
            <a:pPr lvl="2"/>
            <a:r>
              <a:rPr lang="en-US" dirty="0" smtClean="0"/>
              <a:t>node expects your code to finish quickly</a:t>
            </a:r>
          </a:p>
          <a:p>
            <a:pPr lvl="3"/>
            <a:r>
              <a:rPr lang="en-US" dirty="0" smtClean="0"/>
              <a:t>use </a:t>
            </a:r>
            <a:r>
              <a:rPr lang="en-US" dirty="0" err="1" smtClean="0"/>
              <a:t>WebWorker</a:t>
            </a:r>
            <a:r>
              <a:rPr lang="en-US" dirty="0" smtClean="0"/>
              <a:t> or separate process if not</a:t>
            </a:r>
          </a:p>
        </p:txBody>
      </p:sp>
    </p:spTree>
    <p:extLst>
      <p:ext uri="{BB962C8B-B14F-4D97-AF65-F5344CB8AC3E}">
        <p14:creationId xmlns:p14="http://schemas.microsoft.com/office/powerpoint/2010/main" val="3818658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Event-driven asynchronous callbacks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 loop</a:t>
            </a:r>
          </a:p>
          <a:p>
            <a:pPr lvl="1"/>
            <a:r>
              <a:rPr lang="en-US" dirty="0" smtClean="0"/>
              <a:t>at an I/O call </a:t>
            </a:r>
            <a:r>
              <a:rPr lang="en-US" dirty="0" err="1" smtClean="0"/>
              <a:t>nodejs</a:t>
            </a:r>
            <a:r>
              <a:rPr lang="en-US" dirty="0" smtClean="0"/>
              <a:t> will: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save your callback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start the I/O call asynchronously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return control to the </a:t>
            </a:r>
            <a:r>
              <a:rPr lang="en-US" dirty="0" err="1" smtClean="0"/>
              <a:t>nodejs</a:t>
            </a:r>
            <a:r>
              <a:rPr lang="en-US" dirty="0" smtClean="0"/>
              <a:t> environment (serving the next request)</a:t>
            </a:r>
          </a:p>
          <a:p>
            <a:pPr marL="971550" lvl="1" indent="-457200"/>
            <a:r>
              <a:rPr lang="en-US" dirty="0" smtClean="0"/>
              <a:t>all user code is on same thread!</a:t>
            </a:r>
          </a:p>
          <a:p>
            <a:pPr marL="971550" lvl="1" indent="-457200"/>
            <a:r>
              <a:rPr lang="en-US" dirty="0" smtClean="0"/>
              <a:t>in the background I/O calls on separate threads</a:t>
            </a:r>
          </a:p>
          <a:p>
            <a:pPr marL="971550" lvl="1" indent="-457200"/>
            <a:r>
              <a:rPr lang="en-US" dirty="0" smtClean="0"/>
              <a:t>internally uses </a:t>
            </a:r>
            <a:r>
              <a:rPr lang="en-US" dirty="0" err="1" smtClean="0"/>
              <a:t>libev</a:t>
            </a:r>
            <a:r>
              <a:rPr lang="en-US" dirty="0" smtClean="0"/>
              <a:t> for the event loop</a:t>
            </a:r>
          </a:p>
        </p:txBody>
      </p:sp>
    </p:spTree>
    <p:extLst>
      <p:ext uri="{BB962C8B-B14F-4D97-AF65-F5344CB8AC3E}">
        <p14:creationId xmlns:p14="http://schemas.microsoft.com/office/powerpoint/2010/main" val="1162011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node: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package manager: </a:t>
            </a:r>
            <a:r>
              <a:rPr lang="en-US" dirty="0" err="1" smtClean="0"/>
              <a:t>npm</a:t>
            </a:r>
            <a:endParaRPr lang="en-US" dirty="0" smtClean="0"/>
          </a:p>
          <a:p>
            <a:r>
              <a:rPr lang="en-US" dirty="0" smtClean="0"/>
              <a:t>install express globally:</a:t>
            </a:r>
          </a:p>
          <a:p>
            <a:pPr marL="857250" lvl="2" indent="0">
              <a:buNone/>
            </a:pPr>
            <a:r>
              <a:rPr lang="en-US" dirty="0" err="1"/>
              <a:t>npm</a:t>
            </a:r>
            <a:r>
              <a:rPr lang="en-US" dirty="0"/>
              <a:t> install -g </a:t>
            </a:r>
            <a:r>
              <a:rPr lang="en-US" dirty="0" smtClean="0"/>
              <a:t>express</a:t>
            </a:r>
          </a:p>
          <a:p>
            <a:r>
              <a:rPr lang="en-US" dirty="0" smtClean="0"/>
              <a:t>create a website with express template</a:t>
            </a:r>
          </a:p>
          <a:p>
            <a:pPr lvl="1"/>
            <a:r>
              <a:rPr lang="en-US" dirty="0" smtClean="0"/>
              <a:t>we’ll use the jade template engine</a:t>
            </a:r>
          </a:p>
          <a:p>
            <a:pPr marL="457200" lvl="1" indent="0">
              <a:buNone/>
            </a:pPr>
            <a:r>
              <a:rPr lang="en-US" dirty="0" smtClean="0"/>
              <a:t>	express </a:t>
            </a:r>
            <a:r>
              <a:rPr lang="en-US" dirty="0"/>
              <a:t>--sessions --</a:t>
            </a:r>
            <a:r>
              <a:rPr lang="en-US" dirty="0" err="1"/>
              <a:t>css</a:t>
            </a:r>
            <a:r>
              <a:rPr lang="en-US" dirty="0"/>
              <a:t> stylus </a:t>
            </a:r>
            <a:r>
              <a:rPr lang="en-US" dirty="0" smtClean="0"/>
              <a:t>–</a:t>
            </a:r>
            <a:r>
              <a:rPr lang="en-US" dirty="0" err="1" smtClean="0"/>
              <a:t>ejs</a:t>
            </a:r>
            <a:r>
              <a:rPr lang="en-US" dirty="0" smtClean="0"/>
              <a:t> </a:t>
            </a:r>
            <a:r>
              <a:rPr lang="en-US" dirty="0" err="1" smtClean="0"/>
              <a:t>todoapp</a:t>
            </a:r>
            <a:endParaRPr lang="en-US" dirty="0" smtClean="0"/>
          </a:p>
          <a:p>
            <a:r>
              <a:rPr lang="en-US" dirty="0" smtClean="0"/>
              <a:t>install </a:t>
            </a:r>
            <a:r>
              <a:rPr lang="en-US" dirty="0" err="1" smtClean="0"/>
              <a:t>dependancies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/>
              <a:t>cd </a:t>
            </a:r>
            <a:r>
              <a:rPr lang="en-US" dirty="0" err="1" smtClean="0"/>
              <a:t>todoapp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 err="1"/>
              <a:t>npm</a:t>
            </a:r>
            <a:r>
              <a:rPr lang="en-US" dirty="0"/>
              <a:t> install</a:t>
            </a:r>
          </a:p>
        </p:txBody>
      </p:sp>
    </p:spTree>
    <p:extLst>
      <p:ext uri="{BB962C8B-B14F-4D97-AF65-F5344CB8AC3E}">
        <p14:creationId xmlns:p14="http://schemas.microsoft.com/office/powerpoint/2010/main" val="765270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prepare the stubs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list items:</a:t>
            </a:r>
          </a:p>
          <a:p>
            <a:pPr marL="1314450" lvl="3" indent="0">
              <a:buNone/>
            </a:pPr>
            <a:r>
              <a:rPr lang="en-US" dirty="0" err="1" smtClean="0"/>
              <a:t>app.get</a:t>
            </a:r>
            <a:r>
              <a:rPr lang="en-US" dirty="0" smtClean="0"/>
              <a:t>('/list', function(</a:t>
            </a:r>
            <a:r>
              <a:rPr lang="en-US" dirty="0" err="1" smtClean="0"/>
              <a:t>req</a:t>
            </a:r>
            <a:r>
              <a:rPr lang="en-US" dirty="0" smtClean="0"/>
              <a:t>, res){</a:t>
            </a:r>
          </a:p>
          <a:p>
            <a:pPr marL="1314450" lvl="3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res.json</a:t>
            </a:r>
            <a:r>
              <a:rPr lang="en-US" dirty="0" smtClean="0"/>
              <a:t>([{'id': ‘A’, 'text':'</a:t>
            </a:r>
            <a:r>
              <a:rPr lang="en-US" dirty="0" err="1" smtClean="0"/>
              <a:t>compra</a:t>
            </a:r>
            <a:r>
              <a:rPr lang="en-US" dirty="0" smtClean="0"/>
              <a:t> pane'}, {'</a:t>
            </a:r>
            <a:r>
              <a:rPr lang="en-US" dirty="0" err="1" smtClean="0"/>
              <a:t>id’:’B</a:t>
            </a:r>
            <a:r>
              <a:rPr lang="en-US" dirty="0" smtClean="0"/>
              <a:t>’, 'text': '</a:t>
            </a:r>
            <a:r>
              <a:rPr lang="en-US" dirty="0" err="1" smtClean="0"/>
              <a:t>compra</a:t>
            </a:r>
            <a:r>
              <a:rPr lang="en-US" dirty="0" smtClean="0"/>
              <a:t> latte'}]);</a:t>
            </a:r>
          </a:p>
          <a:p>
            <a:pPr marL="1314450" lvl="3" indent="0">
              <a:buNone/>
            </a:pPr>
            <a:r>
              <a:rPr lang="en-US" dirty="0" smtClean="0"/>
              <a:t>});</a:t>
            </a:r>
          </a:p>
          <a:p>
            <a:r>
              <a:rPr lang="en-US" dirty="0" smtClean="0"/>
              <a:t>add item:</a:t>
            </a:r>
          </a:p>
          <a:p>
            <a:pPr marL="1257300" lvl="3" indent="0">
              <a:buNone/>
            </a:pPr>
            <a:r>
              <a:rPr lang="en-US" dirty="0" err="1" smtClean="0"/>
              <a:t>app.post</a:t>
            </a:r>
            <a:r>
              <a:rPr lang="en-US" dirty="0" smtClean="0"/>
              <a:t>('/add', function(</a:t>
            </a:r>
            <a:r>
              <a:rPr lang="en-US" dirty="0" err="1" smtClean="0"/>
              <a:t>req</a:t>
            </a:r>
            <a:r>
              <a:rPr lang="en-US" dirty="0" smtClean="0"/>
              <a:t>, res){</a:t>
            </a:r>
          </a:p>
          <a:p>
            <a:pPr marL="1257300" lvl="3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console.log</a:t>
            </a:r>
            <a:r>
              <a:rPr lang="en-US" dirty="0" smtClean="0"/>
              <a:t>("add " + </a:t>
            </a:r>
            <a:r>
              <a:rPr lang="en-US" dirty="0" err="1" smtClean="0"/>
              <a:t>req.body.text</a:t>
            </a:r>
            <a:r>
              <a:rPr lang="en-US" dirty="0" smtClean="0"/>
              <a:t>);</a:t>
            </a:r>
          </a:p>
          <a:p>
            <a:pPr marL="1257300" lvl="3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res.end</a:t>
            </a:r>
            <a:r>
              <a:rPr lang="en-US" dirty="0" smtClean="0"/>
              <a:t>();</a:t>
            </a:r>
          </a:p>
          <a:p>
            <a:pPr marL="1257300" lvl="3" indent="0">
              <a:buNone/>
            </a:pPr>
            <a:r>
              <a:rPr lang="en-US" dirty="0" smtClean="0"/>
              <a:t>});</a:t>
            </a:r>
          </a:p>
          <a:p>
            <a:r>
              <a:rPr lang="en-US" dirty="0" smtClean="0"/>
              <a:t>complete item:</a:t>
            </a:r>
          </a:p>
          <a:p>
            <a:pPr marL="1257300" lvl="3" indent="0">
              <a:buNone/>
            </a:pPr>
            <a:r>
              <a:rPr lang="en-US" dirty="0" err="1" smtClean="0"/>
              <a:t>app.post</a:t>
            </a:r>
            <a:r>
              <a:rPr lang="en-US" dirty="0" smtClean="0"/>
              <a:t>('/complete', function(</a:t>
            </a:r>
            <a:r>
              <a:rPr lang="en-US" dirty="0" err="1" smtClean="0"/>
              <a:t>req</a:t>
            </a:r>
            <a:r>
              <a:rPr lang="en-US" dirty="0" smtClean="0"/>
              <a:t>, res){</a:t>
            </a:r>
          </a:p>
          <a:p>
            <a:pPr marL="1257300" lvl="3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console.log</a:t>
            </a:r>
            <a:r>
              <a:rPr lang="en-US" dirty="0" smtClean="0"/>
              <a:t>("complete " + </a:t>
            </a:r>
            <a:r>
              <a:rPr lang="en-US" dirty="0" err="1" smtClean="0"/>
              <a:t>req.body.id</a:t>
            </a:r>
            <a:r>
              <a:rPr lang="en-US" dirty="0" smtClean="0"/>
              <a:t>);</a:t>
            </a:r>
          </a:p>
          <a:p>
            <a:pPr marL="1257300" lvl="3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res.end</a:t>
            </a:r>
            <a:r>
              <a:rPr lang="en-US" dirty="0" smtClean="0"/>
              <a:t>();</a:t>
            </a:r>
          </a:p>
          <a:p>
            <a:pPr marL="1257300" lvl="3" indent="0">
              <a:buNone/>
            </a:pPr>
            <a:r>
              <a:rPr lang="en-US" dirty="0" smtClean="0"/>
              <a:t>});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18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test the stubs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 items: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sz="2400" dirty="0" smtClean="0"/>
              <a:t>curl </a:t>
            </a:r>
            <a:r>
              <a:rPr lang="en-US" sz="2400" dirty="0"/>
              <a:t>http://localhost:3000/list</a:t>
            </a:r>
            <a:endParaRPr lang="en-US" sz="2400" dirty="0" smtClean="0"/>
          </a:p>
          <a:p>
            <a:r>
              <a:rPr lang="en-US" dirty="0" smtClean="0"/>
              <a:t>add item:</a:t>
            </a:r>
          </a:p>
          <a:p>
            <a:pPr marL="1257300" lvl="3" indent="0">
              <a:buNone/>
            </a:pPr>
            <a:r>
              <a:rPr lang="en-US" dirty="0"/>
              <a:t>curl -X POST --data "text</a:t>
            </a:r>
            <a:r>
              <a:rPr lang="en-US" dirty="0" smtClean="0"/>
              <a:t>=ciao" </a:t>
            </a:r>
            <a:r>
              <a:rPr lang="en-US" dirty="0"/>
              <a:t>http://localhost:3000/add</a:t>
            </a:r>
            <a:endParaRPr lang="en-US" dirty="0" smtClean="0"/>
          </a:p>
          <a:p>
            <a:r>
              <a:rPr lang="en-US" dirty="0" smtClean="0"/>
              <a:t>complete item: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sz="2000" dirty="0" smtClean="0"/>
              <a:t>curl </a:t>
            </a:r>
            <a:r>
              <a:rPr lang="en-US" sz="2000" dirty="0"/>
              <a:t>-X POST --data "id</a:t>
            </a:r>
            <a:r>
              <a:rPr lang="en-US" sz="2000" dirty="0" smtClean="0"/>
              <a:t>=</a:t>
            </a:r>
            <a:r>
              <a:rPr lang="en-US" sz="2000" dirty="0"/>
              <a:t>A</a:t>
            </a:r>
            <a:r>
              <a:rPr lang="en-US" sz="2000" dirty="0" smtClean="0"/>
              <a:t>" </a:t>
            </a:r>
            <a:r>
              <a:rPr lang="en-US" sz="2000" dirty="0"/>
              <a:t>http://localhost:3000/complete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15498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prepare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load </a:t>
            </a:r>
            <a:r>
              <a:rPr lang="en-US" dirty="0" err="1" smtClean="0"/>
              <a:t>jQuery</a:t>
            </a:r>
            <a:r>
              <a:rPr lang="en-US" dirty="0" smtClean="0"/>
              <a:t>. add this to the jade layout header</a:t>
            </a:r>
          </a:p>
          <a:p>
            <a:pPr marL="857250" lvl="2" indent="0">
              <a:buNone/>
            </a:pPr>
            <a:r>
              <a:rPr lang="en-US" dirty="0" smtClean="0"/>
              <a:t>script(</a:t>
            </a:r>
            <a:r>
              <a:rPr lang="en-US" dirty="0" err="1" smtClean="0"/>
              <a:t>src</a:t>
            </a:r>
            <a:r>
              <a:rPr lang="en-US" dirty="0" smtClean="0"/>
              <a:t>='http://</a:t>
            </a:r>
            <a:r>
              <a:rPr lang="en-US" dirty="0" err="1" smtClean="0"/>
              <a:t>code.jquery.com</a:t>
            </a:r>
            <a:r>
              <a:rPr lang="en-US" dirty="0" smtClean="0"/>
              <a:t>/jquery-1.8.1.js')</a:t>
            </a:r>
          </a:p>
          <a:p>
            <a:pPr marL="857250" lvl="2" indent="0">
              <a:buNone/>
            </a:pPr>
            <a:r>
              <a:rPr lang="en-US" dirty="0" smtClean="0"/>
              <a:t> script(</a:t>
            </a:r>
            <a:r>
              <a:rPr lang="en-US" dirty="0" err="1" smtClean="0"/>
              <a:t>src</a:t>
            </a:r>
            <a:r>
              <a:rPr lang="en-US" dirty="0" smtClean="0"/>
              <a:t>='/</a:t>
            </a:r>
            <a:r>
              <a:rPr lang="en-US" dirty="0" err="1" smtClean="0"/>
              <a:t>javascripts</a:t>
            </a:r>
            <a:r>
              <a:rPr lang="en-US" dirty="0" smtClean="0"/>
              <a:t>/</a:t>
            </a:r>
            <a:r>
              <a:rPr lang="en-US" dirty="0" err="1" smtClean="0"/>
              <a:t>todoapp.js</a:t>
            </a:r>
            <a:r>
              <a:rPr lang="en-US" dirty="0" smtClean="0"/>
              <a:t>’)</a:t>
            </a:r>
          </a:p>
          <a:p>
            <a:r>
              <a:rPr lang="en-US" dirty="0" smtClean="0"/>
              <a:t>add an empty </a:t>
            </a:r>
            <a:r>
              <a:rPr lang="en-US" dirty="0" err="1" smtClean="0"/>
              <a:t>todoapp.js</a:t>
            </a:r>
            <a:r>
              <a:rPr lang="en-US" dirty="0" smtClean="0"/>
              <a:t> file in /public/</a:t>
            </a:r>
            <a:r>
              <a:rPr lang="en-US" dirty="0" err="1" smtClean="0"/>
              <a:t>javascripts</a:t>
            </a:r>
            <a:endParaRPr lang="en-US" dirty="0" smtClean="0"/>
          </a:p>
          <a:p>
            <a:r>
              <a:rPr lang="en-US" dirty="0" smtClean="0"/>
              <a:t>and modify </a:t>
            </a:r>
            <a:r>
              <a:rPr lang="en-US" dirty="0" err="1" smtClean="0"/>
              <a:t>index.jade</a:t>
            </a:r>
            <a:r>
              <a:rPr lang="en-US" dirty="0" smtClean="0"/>
              <a:t> to</a:t>
            </a:r>
          </a:p>
          <a:p>
            <a:pPr marL="1257300" lvl="3" indent="0">
              <a:buNone/>
            </a:pPr>
            <a:r>
              <a:rPr lang="en-US" dirty="0"/>
              <a:t>h1= title</a:t>
            </a:r>
          </a:p>
          <a:p>
            <a:pPr marL="1257300" lvl="3" indent="0">
              <a:buNone/>
            </a:pPr>
            <a:r>
              <a:rPr lang="en-US" dirty="0"/>
              <a:t>p Things to do:</a:t>
            </a:r>
          </a:p>
          <a:p>
            <a:pPr marL="1257300" lvl="3" indent="0">
              <a:buNone/>
            </a:pPr>
            <a:r>
              <a:rPr lang="en-US" dirty="0" err="1"/>
              <a:t>ul#list</a:t>
            </a:r>
            <a:endParaRPr lang="en-US" dirty="0"/>
          </a:p>
          <a:p>
            <a:pPr marL="1257300" lvl="3" indent="0">
              <a:buNone/>
            </a:pPr>
            <a:r>
              <a:rPr lang="en-US" dirty="0" err="1"/>
              <a:t>div.additem</a:t>
            </a:r>
            <a:endParaRPr lang="en-US" dirty="0"/>
          </a:p>
          <a:p>
            <a:pPr marL="1257300" lvl="3" indent="0">
              <a:buNone/>
            </a:pPr>
            <a:r>
              <a:rPr lang="en-US" dirty="0"/>
              <a:t>    form</a:t>
            </a:r>
          </a:p>
          <a:p>
            <a:pPr marL="1257300" lvl="3" indent="0">
              <a:buNone/>
            </a:pPr>
            <a:r>
              <a:rPr lang="en-US" dirty="0"/>
              <a:t>      input(id="text", type="text", name="text")</a:t>
            </a:r>
          </a:p>
          <a:p>
            <a:pPr marL="1257300" lvl="3" indent="0">
              <a:buNone/>
            </a:pPr>
            <a:r>
              <a:rPr lang="en-US" dirty="0"/>
              <a:t>      input(id="</a:t>
            </a:r>
            <a:r>
              <a:rPr lang="en-US" dirty="0" err="1"/>
              <a:t>add_submit</a:t>
            </a:r>
            <a:r>
              <a:rPr lang="en-US" dirty="0"/>
              <a:t>", type="button", value="add")</a:t>
            </a:r>
          </a:p>
        </p:txBody>
      </p:sp>
    </p:spTree>
    <p:extLst>
      <p:ext uri="{BB962C8B-B14F-4D97-AF65-F5344CB8AC3E}">
        <p14:creationId xmlns:p14="http://schemas.microsoft.com/office/powerpoint/2010/main" val="3590121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frameworks:</a:t>
            </a:r>
          </a:p>
          <a:p>
            <a:pPr lvl="1"/>
            <a:r>
              <a:rPr lang="en-US" dirty="0" err="1" smtClean="0"/>
              <a:t>JQuery</a:t>
            </a:r>
            <a:r>
              <a:rPr lang="en-US" dirty="0" smtClean="0"/>
              <a:t>, Dojo, </a:t>
            </a:r>
            <a:r>
              <a:rPr lang="en-US" dirty="0" err="1" smtClean="0"/>
              <a:t>MooTools</a:t>
            </a:r>
            <a:r>
              <a:rPr lang="en-US" dirty="0" smtClean="0"/>
              <a:t>, Prototype, Raphael, etc..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uniform layer on browser’s craziness</a:t>
            </a:r>
          </a:p>
          <a:p>
            <a:pPr lvl="2"/>
            <a:r>
              <a:rPr lang="en-US" dirty="0" smtClean="0"/>
              <a:t>easier DOM manipulation and event handling</a:t>
            </a:r>
          </a:p>
          <a:p>
            <a:pPr lvl="2"/>
            <a:r>
              <a:rPr lang="en-US" dirty="0" smtClean="0"/>
              <a:t>easier AJAX/AJAJ</a:t>
            </a:r>
          </a:p>
          <a:p>
            <a:pPr lvl="2"/>
            <a:r>
              <a:rPr lang="en-US" dirty="0" smtClean="0"/>
              <a:t>easier 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731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slides..</a:t>
            </a:r>
          </a:p>
          <a:p>
            <a:r>
              <a:rPr lang="en-US" dirty="0" smtClean="0"/>
              <a:t>.. open browser developer console and 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86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/>
              <a:t>todoapp.js</a:t>
            </a:r>
            <a:r>
              <a:rPr lang="en-US" dirty="0" smtClean="0"/>
              <a:t>: show item</a:t>
            </a:r>
          </a:p>
          <a:p>
            <a:pPr marL="457200" lvl="1" indent="0">
              <a:buNone/>
            </a:pPr>
            <a:r>
              <a:rPr lang="en-US" sz="2000" dirty="0"/>
              <a:t>function </a:t>
            </a:r>
            <a:r>
              <a:rPr lang="en-US" sz="2000" dirty="0" err="1"/>
              <a:t>addTodoElement</a:t>
            </a:r>
            <a:r>
              <a:rPr lang="en-US" sz="2000" dirty="0"/>
              <a:t>(</a:t>
            </a:r>
            <a:r>
              <a:rPr lang="en-US" sz="2000" dirty="0" err="1"/>
              <a:t>TODOElement</a:t>
            </a:r>
            <a:r>
              <a:rPr lang="en-US" sz="2000" dirty="0"/>
              <a:t>) {</a:t>
            </a:r>
          </a:p>
          <a:p>
            <a:pPr marL="457200" lvl="1" indent="0">
              <a:buNone/>
            </a:pPr>
            <a:r>
              <a:rPr lang="en-US" sz="2000" dirty="0"/>
              <a:t>	$('#list').append("&lt;li id='" + </a:t>
            </a:r>
            <a:r>
              <a:rPr lang="en-US" sz="2000" dirty="0" err="1"/>
              <a:t>TODOElement.id</a:t>
            </a:r>
            <a:r>
              <a:rPr lang="en-US" sz="2000" dirty="0"/>
              <a:t> + </a:t>
            </a:r>
            <a:r>
              <a:rPr lang="en-US" sz="2000" dirty="0" smtClean="0"/>
              <a:t>		"</a:t>
            </a:r>
            <a:r>
              <a:rPr lang="en-US" sz="2000" dirty="0"/>
              <a:t>'&gt;"+</a:t>
            </a:r>
            <a:r>
              <a:rPr lang="en-US" sz="2000" dirty="0" err="1"/>
              <a:t>TODOElement.text</a:t>
            </a:r>
            <a:r>
              <a:rPr lang="en-US" sz="2000" dirty="0"/>
              <a:t>+" - &lt;a </a:t>
            </a:r>
            <a:r>
              <a:rPr lang="en-US" sz="2000" dirty="0" err="1"/>
              <a:t>href</a:t>
            </a:r>
            <a:r>
              <a:rPr lang="en-US" sz="2000" dirty="0"/>
              <a:t>='</a:t>
            </a:r>
            <a:r>
              <a:rPr lang="en-US" sz="2000" dirty="0" err="1"/>
              <a:t>javascript:complete</a:t>
            </a:r>
            <a:r>
              <a:rPr lang="en-US" sz="2000" dirty="0"/>
              <a:t>(\""+ </a:t>
            </a:r>
            <a:r>
              <a:rPr lang="en-US" sz="2000" dirty="0" smtClean="0"/>
              <a:t>			 </a:t>
            </a:r>
            <a:r>
              <a:rPr lang="en-US" sz="2000" dirty="0" err="1" smtClean="0"/>
              <a:t>TODOElement.id</a:t>
            </a:r>
            <a:r>
              <a:rPr lang="en-US" sz="2000" dirty="0" smtClean="0"/>
              <a:t> </a:t>
            </a:r>
            <a:r>
              <a:rPr lang="en-US" sz="2000" dirty="0"/>
              <a:t>+ "\")'&gt;complete&lt;/a&gt;&lt;/li&gt;");</a:t>
            </a:r>
          </a:p>
          <a:p>
            <a:pPr marL="457200" lvl="1" indent="0">
              <a:buNone/>
            </a:pPr>
            <a:r>
              <a:rPr lang="en-US" sz="2000" dirty="0"/>
              <a:t>}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9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language to rule them all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1473200"/>
            <a:ext cx="4712525" cy="20234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274" y="3643942"/>
            <a:ext cx="4001725" cy="15706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9423" y="3045395"/>
            <a:ext cx="2011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Browser: JavaScript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437" y="4800713"/>
            <a:ext cx="2533700" cy="12668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90936" y="5848044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Server: JavaScript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98046" y="5234594"/>
            <a:ext cx="140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NoSQL</a:t>
            </a:r>
            <a:r>
              <a:rPr lang="en-US" dirty="0" smtClean="0"/>
              <a:t>: JSON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351650" y="3643942"/>
            <a:ext cx="172455" cy="1279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</p:cNvCxnSpPr>
          <p:nvPr/>
        </p:nvCxnSpPr>
        <p:spPr>
          <a:xfrm flipV="1">
            <a:off x="3631137" y="4923491"/>
            <a:ext cx="1511137" cy="5106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71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/>
              <a:t>todoapp.js</a:t>
            </a:r>
            <a:r>
              <a:rPr lang="en-US" dirty="0" smtClean="0"/>
              <a:t>: complete an item</a:t>
            </a:r>
          </a:p>
          <a:p>
            <a:pPr marL="857250" lvl="2" indent="0">
              <a:buNone/>
            </a:pPr>
            <a:r>
              <a:rPr lang="en-US" dirty="0"/>
              <a:t>function complete(id) {</a:t>
            </a:r>
          </a:p>
          <a:p>
            <a:pPr marL="857250" lvl="2" indent="0">
              <a:buNone/>
            </a:pPr>
            <a:r>
              <a:rPr lang="en-US" dirty="0"/>
              <a:t>	$.post( "/complete", {'</a:t>
            </a:r>
            <a:r>
              <a:rPr lang="en-US" dirty="0" err="1"/>
              <a:t>id':id</a:t>
            </a:r>
            <a:r>
              <a:rPr lang="en-US" dirty="0"/>
              <a:t>}, function( data ) {</a:t>
            </a:r>
          </a:p>
          <a:p>
            <a:pPr marL="857250" lvl="2" indent="0">
              <a:buNone/>
            </a:pPr>
            <a:r>
              <a:rPr lang="en-US" dirty="0"/>
              <a:t>		</a:t>
            </a:r>
            <a:r>
              <a:rPr lang="en-US" dirty="0" err="1"/>
              <a:t>loadList</a:t>
            </a:r>
            <a:r>
              <a:rPr lang="en-US" dirty="0"/>
              <a:t>();</a:t>
            </a:r>
          </a:p>
          <a:p>
            <a:pPr marL="857250" lvl="2" indent="0">
              <a:buNone/>
            </a:pPr>
            <a:r>
              <a:rPr lang="en-US" dirty="0"/>
              <a:t>	});</a:t>
            </a:r>
          </a:p>
          <a:p>
            <a:pPr marL="857250" lvl="2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6455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/>
              <a:t>todoapp.js</a:t>
            </a:r>
            <a:r>
              <a:rPr lang="en-US" dirty="0" smtClean="0"/>
              <a:t>: add an item</a:t>
            </a:r>
          </a:p>
          <a:p>
            <a:pPr marL="857250" lvl="2" indent="0">
              <a:buNone/>
            </a:pPr>
            <a:r>
              <a:rPr lang="en-US" dirty="0"/>
              <a:t>function add(text) {</a:t>
            </a:r>
          </a:p>
          <a:p>
            <a:pPr marL="857250" lvl="2" indent="0">
              <a:buNone/>
            </a:pPr>
            <a:r>
              <a:rPr lang="en-US" dirty="0"/>
              <a:t>	$.post( "/add", {'</a:t>
            </a:r>
            <a:r>
              <a:rPr lang="en-US" dirty="0" err="1"/>
              <a:t>text':text</a:t>
            </a:r>
            <a:r>
              <a:rPr lang="en-US" dirty="0"/>
              <a:t>}, function( data ) {</a:t>
            </a:r>
          </a:p>
          <a:p>
            <a:pPr marL="857250" lvl="2" indent="0">
              <a:buNone/>
            </a:pPr>
            <a:r>
              <a:rPr lang="en-US" dirty="0"/>
              <a:t>		</a:t>
            </a:r>
            <a:r>
              <a:rPr lang="en-US" dirty="0" err="1"/>
              <a:t>loadList</a:t>
            </a:r>
            <a:r>
              <a:rPr lang="en-US" dirty="0"/>
              <a:t>();</a:t>
            </a:r>
          </a:p>
          <a:p>
            <a:pPr marL="857250" lvl="2" indent="0">
              <a:buNone/>
            </a:pPr>
            <a:r>
              <a:rPr lang="en-US" dirty="0"/>
              <a:t>	});</a:t>
            </a:r>
          </a:p>
          <a:p>
            <a:pPr marL="857250" lvl="2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44811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 to </a:t>
            </a:r>
            <a:r>
              <a:rPr lang="en-US" dirty="0" err="1" smtClean="0"/>
              <a:t>todoapp.js</a:t>
            </a:r>
            <a:r>
              <a:rPr lang="en-US" dirty="0" smtClean="0"/>
              <a:t>: load the list</a:t>
            </a:r>
          </a:p>
          <a:p>
            <a:pPr marL="857250" lvl="2" indent="0">
              <a:buNone/>
            </a:pPr>
            <a:r>
              <a:rPr lang="en-US" dirty="0"/>
              <a:t>function </a:t>
            </a:r>
            <a:r>
              <a:rPr lang="en-US" dirty="0" err="1"/>
              <a:t>loadList</a:t>
            </a:r>
            <a:r>
              <a:rPr lang="en-US" dirty="0"/>
              <a:t>() {</a:t>
            </a:r>
          </a:p>
          <a:p>
            <a:pPr marL="857250" lvl="2" indent="0">
              <a:buNone/>
            </a:pPr>
            <a:r>
              <a:rPr lang="en-US" dirty="0"/>
              <a:t>	// clear the list</a:t>
            </a:r>
          </a:p>
          <a:p>
            <a:pPr marL="857250" lvl="2" indent="0">
              <a:buNone/>
            </a:pPr>
            <a:r>
              <a:rPr lang="en-US" dirty="0"/>
              <a:t>	$('#list').empty();</a:t>
            </a:r>
          </a:p>
          <a:p>
            <a:pPr marL="857250" lvl="2" indent="0">
              <a:buNone/>
            </a:pPr>
            <a:r>
              <a:rPr lang="en-US" dirty="0"/>
              <a:t>	// load list from server</a:t>
            </a:r>
          </a:p>
          <a:p>
            <a:pPr marL="857250" lvl="2" indent="0">
              <a:buNone/>
            </a:pPr>
            <a:r>
              <a:rPr lang="en-US" dirty="0"/>
              <a:t>	$.</a:t>
            </a:r>
            <a:r>
              <a:rPr lang="en-US" dirty="0" err="1"/>
              <a:t>getJSON</a:t>
            </a:r>
            <a:r>
              <a:rPr lang="en-US" dirty="0"/>
              <a:t>("/list", function (data) {</a:t>
            </a:r>
          </a:p>
          <a:p>
            <a:pPr marL="857250" lvl="2" indent="0">
              <a:buNone/>
            </a:pPr>
            <a:r>
              <a:rPr lang="en-US" dirty="0"/>
              <a:t>		for (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data.length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857250" lvl="2" indent="0">
              <a:buNone/>
            </a:pPr>
            <a:r>
              <a:rPr lang="en-US" dirty="0"/>
              <a:t>			</a:t>
            </a:r>
            <a:r>
              <a:rPr lang="en-US" dirty="0" err="1"/>
              <a:t>addTodoElement</a:t>
            </a:r>
            <a:r>
              <a:rPr lang="en-US" dirty="0"/>
              <a:t>(data[</a:t>
            </a:r>
            <a:r>
              <a:rPr lang="en-US" dirty="0" err="1"/>
              <a:t>i</a:t>
            </a:r>
            <a:r>
              <a:rPr lang="en-US" dirty="0"/>
              <a:t>]);</a:t>
            </a:r>
          </a:p>
          <a:p>
            <a:pPr marL="857250" lvl="2" indent="0">
              <a:buNone/>
            </a:pPr>
            <a:r>
              <a:rPr lang="en-US" dirty="0"/>
              <a:t>		};</a:t>
            </a:r>
          </a:p>
          <a:p>
            <a:pPr marL="857250" lvl="2" indent="0">
              <a:buNone/>
            </a:pPr>
            <a:r>
              <a:rPr lang="en-US" dirty="0"/>
              <a:t>	});</a:t>
            </a:r>
          </a:p>
          <a:p>
            <a:pPr marL="857250" lvl="2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7237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/>
              <a:t>todoapp.js</a:t>
            </a:r>
            <a:r>
              <a:rPr lang="en-US" dirty="0" smtClean="0"/>
              <a:t>: first time load</a:t>
            </a:r>
          </a:p>
          <a:p>
            <a:pPr marL="857250" lvl="2" indent="0">
              <a:buNone/>
            </a:pPr>
            <a:r>
              <a:rPr lang="en-US" dirty="0"/>
              <a:t>$(document).ready(function(){</a:t>
            </a:r>
          </a:p>
          <a:p>
            <a:pPr marL="857250" lvl="2" indent="0">
              <a:buNone/>
            </a:pPr>
            <a:r>
              <a:rPr lang="en-US" dirty="0"/>
              <a:t>  </a:t>
            </a:r>
            <a:r>
              <a:rPr lang="en-US" dirty="0" err="1"/>
              <a:t>loadList</a:t>
            </a:r>
            <a:r>
              <a:rPr lang="en-US" dirty="0"/>
              <a:t>();</a:t>
            </a:r>
          </a:p>
          <a:p>
            <a:pPr marL="857250" lvl="2" indent="0">
              <a:buNone/>
            </a:pPr>
            <a:r>
              <a:rPr lang="en-US" dirty="0"/>
              <a:t>  $("#</a:t>
            </a:r>
            <a:r>
              <a:rPr lang="en-US" dirty="0" err="1"/>
              <a:t>add_submit</a:t>
            </a:r>
            <a:r>
              <a:rPr lang="en-US" dirty="0"/>
              <a:t>").click(function(){</a:t>
            </a:r>
          </a:p>
          <a:p>
            <a:pPr marL="857250" lvl="2" indent="0">
              <a:buNone/>
            </a:pPr>
            <a:r>
              <a:rPr lang="en-US" dirty="0"/>
              <a:t>  	add($("#text").</a:t>
            </a:r>
            <a:r>
              <a:rPr lang="en-US" dirty="0" err="1"/>
              <a:t>val</a:t>
            </a:r>
            <a:r>
              <a:rPr lang="en-US" dirty="0"/>
              <a:t>());</a:t>
            </a:r>
          </a:p>
          <a:p>
            <a:pPr marL="857250" lvl="2" indent="0">
              <a:buNone/>
            </a:pPr>
            <a:r>
              <a:rPr lang="en-US" dirty="0"/>
              <a:t>  })</a:t>
            </a:r>
          </a:p>
          <a:p>
            <a:pPr marL="857250" lvl="2" indent="0">
              <a:buNone/>
            </a:pPr>
            <a:r>
              <a:rPr lang="en-US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1247365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implement the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connect to the </a:t>
            </a:r>
            <a:r>
              <a:rPr lang="en-US" dirty="0" err="1" smtClean="0"/>
              <a:t>db</a:t>
            </a:r>
            <a:endParaRPr lang="en-US" dirty="0" smtClean="0"/>
          </a:p>
          <a:p>
            <a:r>
              <a:rPr lang="en-US" dirty="0" smtClean="0"/>
              <a:t>let’s add mongoose:</a:t>
            </a:r>
          </a:p>
          <a:p>
            <a:pPr lvl="1"/>
            <a:r>
              <a:rPr lang="en-US" dirty="0" smtClean="0">
                <a:hlinkClick r:id="rId2"/>
              </a:rPr>
              <a:t>http://mongoosejs.com</a:t>
            </a:r>
            <a:endParaRPr lang="en-US" dirty="0" smtClean="0"/>
          </a:p>
          <a:p>
            <a:pPr lvl="1"/>
            <a:r>
              <a:rPr lang="en-US" dirty="0" err="1" smtClean="0"/>
              <a:t>npm</a:t>
            </a:r>
            <a:r>
              <a:rPr lang="en-US" dirty="0" smtClean="0"/>
              <a:t> install mongoose (or add it to the </a:t>
            </a:r>
            <a:r>
              <a:rPr lang="en-US" dirty="0" err="1" smtClean="0"/>
              <a:t>packages.json</a:t>
            </a:r>
            <a:r>
              <a:rPr lang="en-US" dirty="0"/>
              <a:t> </a:t>
            </a:r>
            <a:r>
              <a:rPr lang="en-US" dirty="0" smtClean="0"/>
              <a:t>file)</a:t>
            </a:r>
          </a:p>
          <a:p>
            <a:r>
              <a:rPr lang="en-US" dirty="0" smtClean="0"/>
              <a:t>add this to </a:t>
            </a:r>
            <a:r>
              <a:rPr lang="en-US" dirty="0" err="1" smtClean="0"/>
              <a:t>app.js</a:t>
            </a:r>
            <a:r>
              <a:rPr lang="en-US" dirty="0" smtClean="0"/>
              <a:t> to connect to the </a:t>
            </a:r>
            <a:r>
              <a:rPr lang="en-US" dirty="0" err="1" smtClean="0"/>
              <a:t>db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mongoose = require('mongoose');</a:t>
            </a:r>
          </a:p>
          <a:p>
            <a:pPr marL="857250" lvl="2" indent="0">
              <a:buNone/>
            </a:pPr>
            <a:r>
              <a:rPr lang="en-US" dirty="0" err="1" smtClean="0"/>
              <a:t>mongoose.connect</a:t>
            </a:r>
            <a:r>
              <a:rPr lang="en-US" dirty="0" smtClean="0"/>
              <a:t>('</a:t>
            </a:r>
            <a:r>
              <a:rPr lang="en-US" dirty="0" err="1" smtClean="0"/>
              <a:t>mongodb</a:t>
            </a:r>
            <a:r>
              <a:rPr lang="en-US" dirty="0" smtClean="0"/>
              <a:t>://</a:t>
            </a:r>
            <a:r>
              <a:rPr lang="en-US" dirty="0" err="1" smtClean="0"/>
              <a:t>localhost</a:t>
            </a:r>
            <a:r>
              <a:rPr lang="en-US" dirty="0" smtClean="0"/>
              <a:t>/</a:t>
            </a:r>
            <a:r>
              <a:rPr lang="en-US" dirty="0" err="1" smtClean="0"/>
              <a:t>todoapp</a:t>
            </a:r>
            <a:r>
              <a:rPr lang="en-US" dirty="0" smtClean="0"/>
              <a:t>');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53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db</a:t>
            </a:r>
            <a:r>
              <a:rPr lang="en-US" dirty="0" smtClean="0"/>
              <a:t>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todoItemSchema</a:t>
            </a:r>
            <a:r>
              <a:rPr lang="en-US" dirty="0"/>
              <a:t> = </a:t>
            </a:r>
            <a:r>
              <a:rPr lang="en-US" dirty="0" err="1"/>
              <a:t>mongoose.Schema</a:t>
            </a:r>
            <a:r>
              <a:rPr lang="en-US" dirty="0"/>
              <a:t>({</a:t>
            </a:r>
          </a:p>
          <a:p>
            <a:pPr marL="0" indent="0">
              <a:buNone/>
            </a:pPr>
            <a:r>
              <a:rPr lang="en-US" dirty="0"/>
              <a:t>    text: String,</a:t>
            </a:r>
          </a:p>
          <a:p>
            <a:pPr marL="0" indent="0">
              <a:buNone/>
            </a:pPr>
            <a:r>
              <a:rPr lang="en-US" dirty="0"/>
              <a:t>    completed: Boolean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todoItem</a:t>
            </a:r>
            <a:r>
              <a:rPr lang="en-US" dirty="0"/>
              <a:t> = </a:t>
            </a:r>
            <a:r>
              <a:rPr lang="en-US" dirty="0" err="1"/>
              <a:t>mongoose.model</a:t>
            </a:r>
            <a:r>
              <a:rPr lang="en-US" dirty="0"/>
              <a:t>('</a:t>
            </a:r>
            <a:r>
              <a:rPr lang="en-US" dirty="0" err="1"/>
              <a:t>TODOItem</a:t>
            </a:r>
            <a:r>
              <a:rPr lang="en-US" dirty="0"/>
              <a:t>', </a:t>
            </a:r>
            <a:r>
              <a:rPr lang="en-US" dirty="0" err="1"/>
              <a:t>todoItemSchema</a:t>
            </a:r>
            <a:r>
              <a:rPr lang="en-US" dirty="0"/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11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/list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51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app.get</a:t>
            </a:r>
            <a:r>
              <a:rPr lang="en-US" dirty="0"/>
              <a:t>('/list', function(</a:t>
            </a:r>
            <a:r>
              <a:rPr lang="en-US" dirty="0" err="1"/>
              <a:t>req</a:t>
            </a:r>
            <a:r>
              <a:rPr lang="en-US" dirty="0"/>
              <a:t>, res){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todoItem.find</a:t>
            </a:r>
            <a:r>
              <a:rPr lang="en-US" dirty="0"/>
              <a:t>({completed: false}, function(err, </a:t>
            </a:r>
            <a:r>
              <a:rPr lang="en-US" dirty="0" err="1"/>
              <a:t>todoitems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if (err)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res.json</a:t>
            </a:r>
            <a:r>
              <a:rPr lang="en-US" dirty="0"/>
              <a:t>([])</a:t>
            </a:r>
            <a:r>
              <a:rPr lang="en-US" dirty="0" smtClean="0"/>
              <a:t>;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} else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var</a:t>
            </a:r>
            <a:r>
              <a:rPr lang="en-US" dirty="0"/>
              <a:t> items = [];</a:t>
            </a:r>
          </a:p>
          <a:p>
            <a:pPr marL="0" indent="0">
              <a:buNone/>
            </a:pPr>
            <a:r>
              <a:rPr lang="en-US" dirty="0"/>
              <a:t>      for (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todoitems.length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todoitem</a:t>
            </a:r>
            <a:r>
              <a:rPr lang="en-US" dirty="0"/>
              <a:t> = </a:t>
            </a:r>
            <a:r>
              <a:rPr lang="en-US" dirty="0" err="1"/>
              <a:t>todoitems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items.push</a:t>
            </a:r>
            <a:r>
              <a:rPr lang="en-US" dirty="0"/>
              <a:t>({</a:t>
            </a:r>
          </a:p>
          <a:p>
            <a:pPr marL="0" indent="0">
              <a:buNone/>
            </a:pPr>
            <a:r>
              <a:rPr lang="en-US" dirty="0"/>
              <a:t>          id: </a:t>
            </a:r>
            <a:r>
              <a:rPr lang="en-US" dirty="0" err="1"/>
              <a:t>todoitem</a:t>
            </a:r>
            <a:r>
              <a:rPr lang="en-US" dirty="0"/>
              <a:t>._id,</a:t>
            </a:r>
          </a:p>
          <a:p>
            <a:pPr marL="0" indent="0">
              <a:buNone/>
            </a:pPr>
            <a:r>
              <a:rPr lang="en-US" dirty="0"/>
              <a:t>          text: </a:t>
            </a:r>
            <a:r>
              <a:rPr lang="en-US" dirty="0" err="1"/>
              <a:t>todoitem.text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});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res.json</a:t>
            </a:r>
            <a:r>
              <a:rPr lang="en-US" dirty="0"/>
              <a:t>(items);      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});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34639004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/add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app.post</a:t>
            </a:r>
            <a:r>
              <a:rPr lang="en-US" dirty="0"/>
              <a:t>('/add', function(</a:t>
            </a:r>
            <a:r>
              <a:rPr lang="en-US" dirty="0" err="1"/>
              <a:t>req</a:t>
            </a:r>
            <a:r>
              <a:rPr lang="en-US" dirty="0"/>
              <a:t>, res){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var</a:t>
            </a:r>
            <a:r>
              <a:rPr lang="en-US" dirty="0"/>
              <a:t> text = </a:t>
            </a:r>
            <a:r>
              <a:rPr lang="en-US" dirty="0" err="1"/>
              <a:t>req.body.text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console.log</a:t>
            </a:r>
            <a:r>
              <a:rPr lang="en-US" dirty="0"/>
              <a:t>("adding " + text);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newItem</a:t>
            </a:r>
            <a:r>
              <a:rPr lang="en-US" dirty="0"/>
              <a:t> = new </a:t>
            </a:r>
            <a:r>
              <a:rPr lang="en-US" dirty="0" err="1"/>
              <a:t>todoItem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newItem.text</a:t>
            </a:r>
            <a:r>
              <a:rPr lang="en-US" dirty="0"/>
              <a:t> = text;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newItem.completed</a:t>
            </a:r>
            <a:r>
              <a:rPr lang="en-US" dirty="0"/>
              <a:t> = false;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newItem.save</a:t>
            </a:r>
            <a:r>
              <a:rPr lang="en-US" dirty="0"/>
              <a:t>(function (e)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console.log</a:t>
            </a:r>
            <a:r>
              <a:rPr lang="en-US" dirty="0"/>
              <a:t>("added " + text);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res.end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});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4234802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/complete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808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/>
              <a:t>app.post</a:t>
            </a:r>
            <a:r>
              <a:rPr lang="en-US" dirty="0"/>
              <a:t>('/complete', function(</a:t>
            </a:r>
            <a:r>
              <a:rPr lang="en-US" dirty="0" err="1"/>
              <a:t>req</a:t>
            </a:r>
            <a:r>
              <a:rPr lang="en-US" dirty="0"/>
              <a:t>, res){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var</a:t>
            </a:r>
            <a:r>
              <a:rPr lang="en-US" dirty="0"/>
              <a:t> id = </a:t>
            </a:r>
            <a:r>
              <a:rPr lang="en-US" dirty="0" err="1"/>
              <a:t>req.body.id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console.log</a:t>
            </a:r>
            <a:r>
              <a:rPr lang="en-US" dirty="0"/>
              <a:t>("calling complete " + id);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todoItem.findOne</a:t>
            </a:r>
            <a:r>
              <a:rPr lang="en-US" dirty="0"/>
              <a:t>({_id: id}, function (err, item) {</a:t>
            </a:r>
          </a:p>
          <a:p>
            <a:pPr marL="0" indent="0">
              <a:buNone/>
            </a:pPr>
            <a:r>
              <a:rPr lang="en-US" dirty="0"/>
              <a:t>    if (err)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console.log</a:t>
            </a:r>
            <a:r>
              <a:rPr lang="en-US" dirty="0"/>
              <a:t>("found element with id " + id);     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res.end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} else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item.completed</a:t>
            </a:r>
            <a:r>
              <a:rPr lang="en-US" dirty="0"/>
              <a:t> = true;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item.save</a:t>
            </a:r>
            <a:r>
              <a:rPr lang="en-US" dirty="0"/>
              <a:t>(function (err, item) {</a:t>
            </a:r>
          </a:p>
          <a:p>
            <a:pPr marL="0" indent="0">
              <a:buNone/>
            </a:pPr>
            <a:r>
              <a:rPr lang="en-US" dirty="0"/>
              <a:t>        if (err)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console.log</a:t>
            </a:r>
            <a:r>
              <a:rPr lang="en-US" dirty="0"/>
              <a:t>("error saving element with id " + id);      </a:t>
            </a:r>
          </a:p>
          <a:p>
            <a:pPr marL="0" indent="0">
              <a:buNone/>
            </a:pPr>
            <a:r>
              <a:rPr lang="en-US" dirty="0"/>
              <a:t>        } else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console.log</a:t>
            </a:r>
            <a:r>
              <a:rPr lang="en-US" dirty="0"/>
              <a:t>("saved element with id " + id);      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res.end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})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});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4251853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code available at</a:t>
            </a:r>
          </a:p>
          <a:p>
            <a:pPr marL="457200" lvl="1" indent="0">
              <a:buNone/>
            </a:pPr>
            <a:r>
              <a:rPr lang="en-US" dirty="0"/>
              <a:t>https://github.com/morellid/pa_todoapp</a:t>
            </a:r>
            <a:r>
              <a:rPr lang="en-US" dirty="0" smtClean="0"/>
              <a:t>/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6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build a TODO list</a:t>
            </a:r>
          </a:p>
          <a:p>
            <a:r>
              <a:rPr lang="en-US" dirty="0" smtClean="0"/>
              <a:t>just:</a:t>
            </a:r>
          </a:p>
          <a:p>
            <a:pPr lvl="1"/>
            <a:r>
              <a:rPr lang="en-US" dirty="0" smtClean="0"/>
              <a:t>list items</a:t>
            </a:r>
          </a:p>
          <a:p>
            <a:pPr lvl="1"/>
            <a:r>
              <a:rPr lang="en-US" dirty="0" smtClean="0"/>
              <a:t>add item</a:t>
            </a:r>
          </a:p>
          <a:p>
            <a:pPr lvl="1"/>
            <a:r>
              <a:rPr lang="en-US" dirty="0" smtClean="0"/>
              <a:t>complete item</a:t>
            </a:r>
          </a:p>
          <a:p>
            <a:r>
              <a:rPr lang="en-US" dirty="0" smtClean="0"/>
              <a:t>all AJAX/AJAJ</a:t>
            </a:r>
          </a:p>
        </p:txBody>
      </p:sp>
    </p:spTree>
    <p:extLst>
      <p:ext uri="{BB962C8B-B14F-4D97-AF65-F5344CB8AC3E}">
        <p14:creationId xmlns:p14="http://schemas.microsoft.com/office/powerpoint/2010/main" val="4155560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dirty="0" smtClean="0"/>
              <a:t>’s wrong?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findTotals</a:t>
            </a:r>
            <a:r>
              <a:rPr lang="en-US" dirty="0"/>
              <a:t>(){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 elements = [];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db.customers.find</a:t>
            </a:r>
            <a:r>
              <a:rPr lang="en-US" dirty="0"/>
              <a:t>({ country: 'UK' }, function(err, customers) {</a:t>
            </a:r>
          </a:p>
          <a:p>
            <a:pPr marL="0" indent="0">
              <a:buNone/>
            </a:pPr>
            <a:r>
              <a:rPr lang="en-US" dirty="0"/>
              <a:t>		for (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</a:t>
            </a:r>
            <a:r>
              <a:rPr lang="en-US" dirty="0" err="1"/>
              <a:t>customers.length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db.cart.find</a:t>
            </a:r>
            <a:r>
              <a:rPr lang="en-US" dirty="0"/>
              <a:t>({ </a:t>
            </a:r>
            <a:r>
              <a:rPr lang="en-US" dirty="0" err="1"/>
              <a:t>customerid</a:t>
            </a:r>
            <a:r>
              <a:rPr lang="en-US" dirty="0"/>
              <a:t>: customer[</a:t>
            </a:r>
            <a:r>
              <a:rPr lang="en-US" dirty="0" err="1"/>
              <a:t>i</a:t>
            </a:r>
            <a:r>
              <a:rPr lang="en-US" dirty="0"/>
              <a:t>].id}, function (err, cart){</a:t>
            </a:r>
          </a:p>
          <a:p>
            <a:pPr marL="0" indent="0">
              <a:buNone/>
            </a:pPr>
            <a:r>
              <a:rPr lang="en-US" dirty="0"/>
              <a:t>				for (</a:t>
            </a:r>
            <a:r>
              <a:rPr lang="en-US" dirty="0" err="1"/>
              <a:t>var</a:t>
            </a:r>
            <a:r>
              <a:rPr lang="en-US" dirty="0"/>
              <a:t> j = 0; j&lt;</a:t>
            </a:r>
            <a:r>
              <a:rPr lang="en-US" dirty="0" err="1"/>
              <a:t>cart.length</a:t>
            </a:r>
            <a:r>
              <a:rPr lang="en-US" dirty="0"/>
              <a:t>; j++) {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elements.push</a:t>
            </a:r>
            <a:r>
              <a:rPr lang="en-US" dirty="0"/>
              <a:t>(cart[j].total);</a:t>
            </a:r>
          </a:p>
          <a:p>
            <a:pPr marL="0" indent="0">
              <a:buNone/>
            </a:pPr>
            <a:r>
              <a:rPr lang="en-US" dirty="0"/>
              <a:t>				}</a:t>
            </a:r>
          </a:p>
          <a:p>
            <a:pPr marL="0" indent="0">
              <a:buNone/>
            </a:pPr>
            <a:r>
              <a:rPr lang="en-US" dirty="0"/>
              <a:t>			});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	return elements;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38833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findTotals</a:t>
            </a:r>
            <a:r>
              <a:rPr lang="en-US" dirty="0"/>
              <a:t>(){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db.customers.find</a:t>
            </a:r>
            <a:r>
              <a:rPr lang="en-US" dirty="0"/>
              <a:t>({ country: 'UK' }, function(customers) 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var</a:t>
            </a:r>
            <a:r>
              <a:rPr lang="en-US" dirty="0"/>
              <a:t> elements = [];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var</a:t>
            </a:r>
            <a:r>
              <a:rPr lang="en-US" dirty="0"/>
              <a:t> iterator = function(</a:t>
            </a:r>
            <a:r>
              <a:rPr lang="en-US" dirty="0" err="1"/>
              <a:t>i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			if (</a:t>
            </a:r>
            <a:r>
              <a:rPr lang="en-US" dirty="0" err="1"/>
              <a:t>i</a:t>
            </a:r>
            <a:r>
              <a:rPr lang="en-US" dirty="0"/>
              <a:t>&gt;=</a:t>
            </a:r>
            <a:r>
              <a:rPr lang="en-US" dirty="0" err="1"/>
              <a:t>customers.length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				return elements;</a:t>
            </a:r>
          </a:p>
          <a:p>
            <a:pPr marL="0" indent="0">
              <a:buNone/>
            </a:pPr>
            <a:r>
              <a:rPr lang="en-US" dirty="0"/>
              <a:t>			}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db.cart.find</a:t>
            </a:r>
            <a:r>
              <a:rPr lang="en-US" dirty="0"/>
              <a:t>({ </a:t>
            </a:r>
            <a:r>
              <a:rPr lang="en-US" dirty="0" err="1"/>
              <a:t>customerid</a:t>
            </a:r>
            <a:r>
              <a:rPr lang="en-US" dirty="0"/>
              <a:t>: customer[</a:t>
            </a:r>
            <a:r>
              <a:rPr lang="en-US" dirty="0" err="1"/>
              <a:t>i</a:t>
            </a:r>
            <a:r>
              <a:rPr lang="en-US" dirty="0"/>
              <a:t>].id}, function (cart){</a:t>
            </a:r>
          </a:p>
          <a:p>
            <a:pPr marL="0" indent="0">
              <a:buNone/>
            </a:pPr>
            <a:r>
              <a:rPr lang="en-US" dirty="0"/>
              <a:t>				for (</a:t>
            </a:r>
            <a:r>
              <a:rPr lang="en-US" dirty="0" err="1"/>
              <a:t>var</a:t>
            </a:r>
            <a:r>
              <a:rPr lang="en-US" dirty="0"/>
              <a:t> j = 0; j&lt;</a:t>
            </a:r>
            <a:r>
              <a:rPr lang="en-US" dirty="0" err="1"/>
              <a:t>cart.length</a:t>
            </a:r>
            <a:r>
              <a:rPr lang="en-US" dirty="0"/>
              <a:t>; j++) {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elements.push</a:t>
            </a:r>
            <a:r>
              <a:rPr lang="en-US" dirty="0"/>
              <a:t>(cart[j].total);</a:t>
            </a:r>
          </a:p>
          <a:p>
            <a:pPr marL="0" indent="0">
              <a:buNone/>
            </a:pPr>
            <a:r>
              <a:rPr lang="en-US" dirty="0"/>
              <a:t>				}</a:t>
            </a:r>
          </a:p>
          <a:p>
            <a:pPr marL="0" indent="0">
              <a:buNone/>
            </a:pPr>
            <a:r>
              <a:rPr lang="en-US" dirty="0"/>
              <a:t>				iterator(i+1);</a:t>
            </a:r>
          </a:p>
          <a:p>
            <a:pPr marL="0" indent="0">
              <a:buNone/>
            </a:pPr>
            <a:r>
              <a:rPr lang="en-US" dirty="0"/>
              <a:t>			});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	iterator(0);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43961" y="4625573"/>
            <a:ext cx="1408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recursive call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3496120" y="4359015"/>
            <a:ext cx="2147841" cy="45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500377" y="2221241"/>
            <a:ext cx="863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3903739" y="2405907"/>
            <a:ext cx="25966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77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nodejs</a:t>
            </a:r>
            <a:r>
              <a:rPr lang="en-US" dirty="0" smtClean="0"/>
              <a:t> + </a:t>
            </a:r>
            <a:r>
              <a:rPr lang="en-US" dirty="0" err="1" smtClean="0"/>
              <a:t>jQuery</a:t>
            </a:r>
            <a:r>
              <a:rPr lang="en-US" dirty="0" smtClean="0"/>
              <a:t> + </a:t>
            </a:r>
            <a:r>
              <a:rPr lang="en-US" dirty="0" err="1" smtClean="0"/>
              <a:t>mongoDB</a:t>
            </a:r>
            <a:endParaRPr lang="en-US" dirty="0" smtClean="0"/>
          </a:p>
          <a:p>
            <a:r>
              <a:rPr lang="en-US" dirty="0" err="1" smtClean="0"/>
              <a:t>nodejs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build on top of </a:t>
            </a:r>
            <a:r>
              <a:rPr lang="en-US" dirty="0"/>
              <a:t>Google's V8 </a:t>
            </a:r>
            <a:r>
              <a:rPr lang="en-US" dirty="0" smtClean="0"/>
              <a:t>VM</a:t>
            </a:r>
          </a:p>
          <a:p>
            <a:pPr lvl="2"/>
            <a:r>
              <a:rPr lang="en-US" dirty="0" smtClean="0"/>
              <a:t>https://</a:t>
            </a:r>
            <a:r>
              <a:rPr lang="en-US" dirty="0" err="1" smtClean="0"/>
              <a:t>code.google.com</a:t>
            </a:r>
            <a:r>
              <a:rPr lang="en-US" dirty="0" smtClean="0"/>
              <a:t>/p/v8/</a:t>
            </a:r>
          </a:p>
          <a:p>
            <a:pPr lvl="2"/>
            <a:r>
              <a:rPr lang="en-US" dirty="0" smtClean="0"/>
              <a:t>developed by Google for Chrome</a:t>
            </a:r>
          </a:p>
          <a:p>
            <a:pPr lvl="2"/>
            <a:r>
              <a:rPr lang="en-US" dirty="0" smtClean="0"/>
              <a:t>open source</a:t>
            </a:r>
          </a:p>
          <a:p>
            <a:pPr lvl="2"/>
            <a:r>
              <a:rPr lang="en-US" dirty="0" smtClean="0"/>
              <a:t>compiles to machine code</a:t>
            </a:r>
          </a:p>
          <a:p>
            <a:pPr lvl="2"/>
            <a:r>
              <a:rPr lang="en-US" dirty="0" smtClean="0"/>
              <a:t>https://</a:t>
            </a:r>
            <a:r>
              <a:rPr lang="en-US" dirty="0" err="1" smtClean="0"/>
              <a:t>developers.google.com</a:t>
            </a:r>
            <a:r>
              <a:rPr lang="en-US" dirty="0" smtClean="0"/>
              <a:t>/v8/design 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139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the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http://nodejs.org</a:t>
            </a:r>
            <a:r>
              <a:rPr lang="en-US" dirty="0" smtClean="0"/>
              <a:t> and install</a:t>
            </a:r>
          </a:p>
          <a:p>
            <a:r>
              <a:rPr lang="en-US" dirty="0" smtClean="0"/>
              <a:t>go to </a:t>
            </a:r>
            <a:r>
              <a:rPr lang="en-US" dirty="0" smtClean="0">
                <a:hlinkClick r:id="rId3"/>
              </a:rPr>
              <a:t>http://www.mongodb.org</a:t>
            </a:r>
            <a:r>
              <a:rPr lang="en-US" dirty="0" smtClean="0"/>
              <a:t> and install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mongod</a:t>
            </a:r>
            <a:endParaRPr lang="en-US" dirty="0" smtClean="0"/>
          </a:p>
          <a:p>
            <a:r>
              <a:rPr lang="en-US" dirty="0" smtClean="0"/>
              <a:t>run mongo, create a </a:t>
            </a:r>
            <a:r>
              <a:rPr lang="en-US" dirty="0" err="1" smtClean="0"/>
              <a:t>db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todoapp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6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NodeJS</a:t>
            </a:r>
            <a:r>
              <a:rPr lang="en-US" dirty="0" smtClean="0"/>
              <a:t> </a:t>
            </a:r>
            <a:r>
              <a:rPr lang="en-US" dirty="0" err="1" smtClean="0"/>
              <a:t>helloworld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file </a:t>
            </a:r>
            <a:r>
              <a:rPr lang="en-US" dirty="0" err="1" smtClean="0"/>
              <a:t>helloworld.js</a:t>
            </a:r>
            <a:endParaRPr lang="en-US" dirty="0" smtClean="0"/>
          </a:p>
          <a:p>
            <a:pPr marL="1257300" lvl="3" indent="0">
              <a:buNone/>
            </a:pPr>
            <a:r>
              <a:rPr lang="en-US" b="1" dirty="0" err="1"/>
              <a:t>var</a:t>
            </a:r>
            <a:r>
              <a:rPr lang="en-US" dirty="0"/>
              <a:t> http = require('http')</a:t>
            </a:r>
            <a:r>
              <a:rPr lang="en-US" dirty="0" smtClean="0"/>
              <a:t>;</a:t>
            </a:r>
            <a:endParaRPr lang="en-US" dirty="0"/>
          </a:p>
          <a:p>
            <a:pPr marL="1257300" lvl="3" indent="0">
              <a:buNone/>
            </a:pPr>
            <a:r>
              <a:rPr lang="en-US" b="1" dirty="0" err="1"/>
              <a:t>var</a:t>
            </a:r>
            <a:r>
              <a:rPr lang="en-US" dirty="0"/>
              <a:t> server = </a:t>
            </a:r>
            <a:r>
              <a:rPr lang="en-US" dirty="0" err="1"/>
              <a:t>http.createServer</a:t>
            </a:r>
            <a:r>
              <a:rPr lang="en-US" dirty="0"/>
              <a:t>(</a:t>
            </a:r>
            <a:r>
              <a:rPr lang="en-US" b="1" dirty="0"/>
              <a:t>function</a:t>
            </a:r>
            <a:r>
              <a:rPr lang="en-US" dirty="0"/>
              <a:t>(</a:t>
            </a:r>
            <a:r>
              <a:rPr lang="en-US" dirty="0" err="1"/>
              <a:t>req</a:t>
            </a:r>
            <a:r>
              <a:rPr lang="en-US" dirty="0"/>
              <a:t>, res) {</a:t>
            </a:r>
          </a:p>
          <a:p>
            <a:pPr marL="1257300" lvl="3" indent="0">
              <a:buNone/>
            </a:pPr>
            <a:r>
              <a:rPr lang="en-US" dirty="0"/>
              <a:t>  </a:t>
            </a:r>
            <a:r>
              <a:rPr lang="en-US" dirty="0" err="1"/>
              <a:t>res.writeHead</a:t>
            </a:r>
            <a:r>
              <a:rPr lang="en-US" dirty="0"/>
              <a:t>(200);</a:t>
            </a:r>
          </a:p>
          <a:p>
            <a:pPr marL="1257300" lvl="3" indent="0">
              <a:buNone/>
            </a:pPr>
            <a:r>
              <a:rPr lang="en-US" dirty="0"/>
              <a:t>  </a:t>
            </a:r>
            <a:r>
              <a:rPr lang="en-US" dirty="0" err="1"/>
              <a:t>res.end</a:t>
            </a:r>
            <a:r>
              <a:rPr lang="en-US" dirty="0"/>
              <a:t>('Hello </a:t>
            </a:r>
            <a:r>
              <a:rPr lang="en-US" dirty="0" smtClean="0"/>
              <a:t>World!'</a:t>
            </a:r>
            <a:r>
              <a:rPr lang="en-US" dirty="0"/>
              <a:t>);</a:t>
            </a:r>
          </a:p>
          <a:p>
            <a:pPr marL="1257300" lvl="3" indent="0">
              <a:buNone/>
            </a:pPr>
            <a:r>
              <a:rPr lang="en-US" dirty="0"/>
              <a:t>});</a:t>
            </a:r>
          </a:p>
          <a:p>
            <a:pPr marL="1257300" lvl="3" indent="0">
              <a:buNone/>
            </a:pPr>
            <a:r>
              <a:rPr lang="en-US" dirty="0" err="1"/>
              <a:t>server.listen</a:t>
            </a:r>
            <a:r>
              <a:rPr lang="en-US" dirty="0"/>
              <a:t>(8080);</a:t>
            </a:r>
            <a:endParaRPr lang="en-US" dirty="0" smtClean="0"/>
          </a:p>
          <a:p>
            <a:r>
              <a:rPr lang="en-US" dirty="0" smtClean="0"/>
              <a:t>run it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node </a:t>
            </a:r>
            <a:r>
              <a:rPr lang="en-US" dirty="0" err="1" smtClean="0"/>
              <a:t>helloworld.js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210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nodeJS</a:t>
            </a:r>
            <a:r>
              <a:rPr lang="en-US" dirty="0" smtClean="0"/>
              <a:t>: the module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file </a:t>
            </a:r>
            <a:r>
              <a:rPr lang="en-US" dirty="0" err="1" smtClean="0"/>
              <a:t>hello.js</a:t>
            </a:r>
            <a:endParaRPr lang="en-US" dirty="0" smtClean="0"/>
          </a:p>
          <a:p>
            <a:pPr marL="1257300" lvl="3" indent="0">
              <a:buNone/>
            </a:pPr>
            <a:r>
              <a:rPr lang="en-US" dirty="0" err="1"/>
              <a:t>exports.world</a:t>
            </a:r>
            <a:r>
              <a:rPr lang="en-US" dirty="0"/>
              <a:t> = </a:t>
            </a:r>
            <a:r>
              <a:rPr lang="en-US" b="1" dirty="0"/>
              <a:t>function</a:t>
            </a:r>
            <a:r>
              <a:rPr lang="en-US" dirty="0"/>
              <a:t>() {</a:t>
            </a:r>
          </a:p>
          <a:p>
            <a:pPr marL="1257300" lvl="3" indent="0">
              <a:buNone/>
            </a:pPr>
            <a:r>
              <a:rPr lang="en-US" dirty="0"/>
              <a:t>  </a:t>
            </a:r>
            <a:r>
              <a:rPr lang="en-US" dirty="0" err="1"/>
              <a:t>console.log</a:t>
            </a:r>
            <a:r>
              <a:rPr lang="en-US" dirty="0"/>
              <a:t>('Hello World');</a:t>
            </a:r>
          </a:p>
          <a:p>
            <a:pPr marL="1257300" lvl="3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r>
              <a:rPr lang="en-US" dirty="0" smtClean="0"/>
              <a:t>use the module</a:t>
            </a:r>
          </a:p>
          <a:p>
            <a:pPr marL="1257300" lvl="3" indent="0">
              <a:buNone/>
            </a:pPr>
            <a:r>
              <a:rPr lang="en-US" b="1" dirty="0" err="1"/>
              <a:t>var</a:t>
            </a:r>
            <a:r>
              <a:rPr lang="en-US" dirty="0"/>
              <a:t> hello = require('./hello');</a:t>
            </a:r>
          </a:p>
          <a:p>
            <a:pPr marL="1257300" lvl="3" indent="0">
              <a:buNone/>
            </a:pPr>
            <a:r>
              <a:rPr lang="en-US" dirty="0" err="1"/>
              <a:t>hello.world</a:t>
            </a:r>
            <a:r>
              <a:rPr lang="en-US" dirty="0"/>
              <a:t>()</a:t>
            </a:r>
            <a:r>
              <a:rPr lang="en-US" dirty="0" smtClean="0"/>
              <a:t>;</a:t>
            </a:r>
          </a:p>
          <a:p>
            <a:pPr marL="1257300" lvl="3" indent="0">
              <a:buNone/>
            </a:pPr>
            <a:endParaRPr lang="en-US" dirty="0"/>
          </a:p>
          <a:p>
            <a:r>
              <a:rPr lang="en-US" dirty="0" smtClean="0"/>
              <a:t>http is a module, </a:t>
            </a:r>
            <a:r>
              <a:rPr lang="en-US" dirty="0" err="1" smtClean="0"/>
              <a:t>createServer</a:t>
            </a:r>
            <a:r>
              <a:rPr lang="en-US" dirty="0" smtClean="0"/>
              <a:t> is an exposed function</a:t>
            </a:r>
          </a:p>
          <a:p>
            <a:pPr marL="1257300" lvl="3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39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as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createServer</a:t>
            </a:r>
            <a:r>
              <a:rPr lang="en-US" dirty="0" smtClean="0"/>
              <a:t> takes 1 parameter:</a:t>
            </a:r>
          </a:p>
          <a:p>
            <a:pPr lvl="1"/>
            <a:r>
              <a:rPr lang="en-US" dirty="0" smtClean="0"/>
              <a:t>a function that handles requests</a:t>
            </a:r>
          </a:p>
          <a:p>
            <a:pPr marL="1714500" lvl="4" indent="0">
              <a:buNone/>
            </a:pPr>
            <a:r>
              <a:rPr lang="en-US" dirty="0" err="1"/>
              <a:t>var</a:t>
            </a:r>
            <a:r>
              <a:rPr lang="en-US" dirty="0"/>
              <a:t> http = require("http");</a:t>
            </a:r>
          </a:p>
          <a:p>
            <a:pPr marL="1714500" lvl="4" indent="0">
              <a:buNone/>
            </a:pPr>
            <a:endParaRPr lang="en-US" dirty="0"/>
          </a:p>
          <a:p>
            <a:pPr marL="1714500" lvl="4" indent="0">
              <a:buNone/>
            </a:pPr>
            <a:r>
              <a:rPr lang="en-US" dirty="0"/>
              <a:t>function </a:t>
            </a:r>
            <a:r>
              <a:rPr lang="en-US" dirty="0" err="1"/>
              <a:t>onRequest</a:t>
            </a:r>
            <a:r>
              <a:rPr lang="en-US" dirty="0"/>
              <a:t>(request, response) {</a:t>
            </a:r>
          </a:p>
          <a:p>
            <a:pPr marL="1714500" lvl="4" indent="0">
              <a:buNone/>
            </a:pPr>
            <a:r>
              <a:rPr lang="en-US" dirty="0"/>
              <a:t>  </a:t>
            </a:r>
            <a:r>
              <a:rPr lang="en-US" dirty="0" err="1"/>
              <a:t>response.writeHead</a:t>
            </a:r>
            <a:r>
              <a:rPr lang="en-US" dirty="0"/>
              <a:t>(200, {"Content-Type": "text/plain"});</a:t>
            </a:r>
          </a:p>
          <a:p>
            <a:pPr marL="1714500" lvl="4" indent="0">
              <a:buNone/>
            </a:pPr>
            <a:r>
              <a:rPr lang="en-US" dirty="0"/>
              <a:t>  </a:t>
            </a:r>
            <a:r>
              <a:rPr lang="en-US" dirty="0" err="1"/>
              <a:t>response.write</a:t>
            </a:r>
            <a:r>
              <a:rPr lang="en-US" dirty="0"/>
              <a:t>("Hello World");</a:t>
            </a:r>
          </a:p>
          <a:p>
            <a:pPr marL="1714500" lvl="4" indent="0">
              <a:buNone/>
            </a:pPr>
            <a:r>
              <a:rPr lang="en-US" dirty="0"/>
              <a:t>  </a:t>
            </a:r>
            <a:r>
              <a:rPr lang="en-US" dirty="0" err="1"/>
              <a:t>response.end</a:t>
            </a:r>
            <a:r>
              <a:rPr lang="en-US" dirty="0"/>
              <a:t>();</a:t>
            </a:r>
          </a:p>
          <a:p>
            <a:pPr marL="1714500" lvl="4" indent="0">
              <a:buNone/>
            </a:pPr>
            <a:r>
              <a:rPr lang="en-US" dirty="0"/>
              <a:t>}</a:t>
            </a:r>
          </a:p>
          <a:p>
            <a:pPr marL="1714500" lvl="4" indent="0">
              <a:buNone/>
            </a:pPr>
            <a:endParaRPr lang="en-US" dirty="0"/>
          </a:p>
          <a:p>
            <a:pPr marL="1714500" lvl="4" indent="0">
              <a:buNone/>
            </a:pPr>
            <a:r>
              <a:rPr lang="en-US" dirty="0" err="1"/>
              <a:t>http.createServer</a:t>
            </a:r>
            <a:r>
              <a:rPr lang="en-US" dirty="0"/>
              <a:t>(</a:t>
            </a:r>
            <a:r>
              <a:rPr lang="en-US" dirty="0" err="1"/>
              <a:t>onRequest</a:t>
            </a:r>
            <a:r>
              <a:rPr lang="en-US" dirty="0"/>
              <a:t>).listen(8888);</a:t>
            </a:r>
          </a:p>
        </p:txBody>
      </p:sp>
    </p:spTree>
    <p:extLst>
      <p:ext uri="{BB962C8B-B14F-4D97-AF65-F5344CB8AC3E}">
        <p14:creationId xmlns:p14="http://schemas.microsoft.com/office/powerpoint/2010/main" val="2675270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passing functions around?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is expensive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598" y="2562291"/>
            <a:ext cx="5011080" cy="356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516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1300</Words>
  <Application>Microsoft Macintosh PowerPoint</Application>
  <PresentationFormat>On-screen Show (4:3)</PresentationFormat>
  <Paragraphs>283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javascript in practice</vt:lpstr>
      <vt:lpstr>one language to rule them all</vt:lpstr>
      <vt:lpstr>TODO list</vt:lpstr>
      <vt:lpstr>TODO list</vt:lpstr>
      <vt:lpstr>setup the server</vt:lpstr>
      <vt:lpstr>NodeJS helloworld</vt:lpstr>
      <vt:lpstr>nodeJS: the module system</vt:lpstr>
      <vt:lpstr>functions as parameters</vt:lpstr>
      <vt:lpstr>Why passing functions around? </vt:lpstr>
      <vt:lpstr>Why passing functions around? </vt:lpstr>
      <vt:lpstr>Why passing functions around? </vt:lpstr>
      <vt:lpstr>Event-driven asynchronous callbacks</vt:lpstr>
      <vt:lpstr>node: modules</vt:lpstr>
      <vt:lpstr>let’s prepare the stubs</vt:lpstr>
      <vt:lpstr>let’s test the stubs</vt:lpstr>
      <vt:lpstr>let’s prepare the client</vt:lpstr>
      <vt:lpstr>Client</vt:lpstr>
      <vt:lpstr>jQuery</vt:lpstr>
      <vt:lpstr>let’s write the client</vt:lpstr>
      <vt:lpstr>let’s write the client</vt:lpstr>
      <vt:lpstr>let’s write the client</vt:lpstr>
      <vt:lpstr>let’s write the client</vt:lpstr>
      <vt:lpstr>let’s write the client</vt:lpstr>
      <vt:lpstr>time to implement the server</vt:lpstr>
      <vt:lpstr>the db schema</vt:lpstr>
      <vt:lpstr>implement /list</vt:lpstr>
      <vt:lpstr>implement /add</vt:lpstr>
      <vt:lpstr>implement /complete</vt:lpstr>
      <vt:lpstr>TODO app</vt:lpstr>
      <vt:lpstr>what’s wrong?</vt:lpstr>
      <vt:lpstr>solution</vt:lpstr>
    </vt:vector>
  </TitlesOfParts>
  <Company>University of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in practice</dc:title>
  <dc:creator>Davide Morelli</dc:creator>
  <cp:lastModifiedBy>Davide Morelli</cp:lastModifiedBy>
  <cp:revision>35</cp:revision>
  <dcterms:created xsi:type="dcterms:W3CDTF">2013-12-10T06:22:14Z</dcterms:created>
  <dcterms:modified xsi:type="dcterms:W3CDTF">2013-12-11T07:45:33Z</dcterms:modified>
</cp:coreProperties>
</file>