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59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108" autoAdjust="0"/>
  </p:normalViewPr>
  <p:slideViewPr>
    <p:cSldViewPr>
      <p:cViewPr varScale="1">
        <p:scale>
          <a:sx n="42" d="100"/>
          <a:sy n="42" d="100"/>
        </p:scale>
        <p:origin x="-13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8F060-DE89-47B4-B478-18DA1CC98181}" type="datetimeFigureOut">
              <a:rPr lang="it-IT" smtClean="0"/>
              <a:t>27/10/2011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C2AD9-803D-4BD0-AD6A-EB992E4DA9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5809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C2AD9-803D-4BD0-AD6A-EB992E4DA9B8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4968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C2AD9-803D-4BD0-AD6A-EB992E4DA9B8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429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1) Espandere ogni </a:t>
            </a:r>
            <a:r>
              <a:rPr lang="it-IT" dirty="0" err="1" smtClean="0"/>
              <a:t>url</a:t>
            </a:r>
            <a:r>
              <a:rPr lang="it-IT" dirty="0" smtClean="0"/>
              <a:t> se nel biglietto con altre informazioni così da arricchire la scheda: scaricare la pagina della </a:t>
            </a:r>
            <a:r>
              <a:rPr lang="it-IT" dirty="0" err="1" smtClean="0"/>
              <a:t>url</a:t>
            </a:r>
            <a:r>
              <a:rPr lang="it-IT" dirty="0" smtClean="0"/>
              <a:t>, eventualmente altre vicine, possiamo trovare gli anchor text che la puntano e quindi usare il loro testo per arricchire il </a:t>
            </a:r>
            <a:r>
              <a:rPr lang="it-IT" dirty="0" err="1" smtClean="0"/>
              <a:t>content</a:t>
            </a:r>
            <a:r>
              <a:rPr lang="it-IT" dirty="0" smtClean="0"/>
              <a:t> della sua web page?</a:t>
            </a:r>
          </a:p>
          <a:p>
            <a:r>
              <a:rPr lang="it-IT" dirty="0" smtClean="0"/>
              <a:t>2) Usare thesaurus per fare </a:t>
            </a:r>
            <a:r>
              <a:rPr lang="it-IT" dirty="0" err="1" smtClean="0"/>
              <a:t>query</a:t>
            </a:r>
            <a:r>
              <a:rPr lang="it-IT" dirty="0" smtClean="0"/>
              <a:t> su professionalità in modo esteso, tipo cerco avvocato ma trovo anche matrimonialista, esperto legale,.... o altri </a:t>
            </a:r>
            <a:r>
              <a:rPr lang="it-IT" dirty="0" err="1" smtClean="0"/>
              <a:t>dataset</a:t>
            </a:r>
            <a:r>
              <a:rPr lang="it-IT" dirty="0" smtClean="0"/>
              <a:t> utili, o anche </a:t>
            </a:r>
            <a:r>
              <a:rPr lang="it-IT" dirty="0" err="1" smtClean="0"/>
              <a:t>tagme</a:t>
            </a:r>
            <a:r>
              <a:rPr lang="it-IT" dirty="0" smtClean="0"/>
              <a:t> </a:t>
            </a:r>
            <a:r>
              <a:rPr lang="it-IT" dirty="0" err="1" smtClean="0"/>
              <a:t>preprocessando</a:t>
            </a:r>
            <a:r>
              <a:rPr lang="it-IT" dirty="0" smtClean="0"/>
              <a:t> </a:t>
            </a:r>
            <a:r>
              <a:rPr lang="it-IT" dirty="0" err="1" smtClean="0"/>
              <a:t>TUTTe</a:t>
            </a:r>
            <a:r>
              <a:rPr lang="it-IT" dirty="0" smtClean="0"/>
              <a:t> le professioni e interrogando TAGME per avere la pagina corrispondente, e poi calcolare una distanza tra esse.</a:t>
            </a:r>
          </a:p>
          <a:p>
            <a:r>
              <a:rPr lang="it-IT" dirty="0" smtClean="0"/>
              <a:t>3) Fare ranking delle risposte di una </a:t>
            </a:r>
            <a:r>
              <a:rPr lang="it-IT" dirty="0" err="1" smtClean="0"/>
              <a:t>query</a:t>
            </a:r>
            <a:r>
              <a:rPr lang="it-IT" dirty="0" smtClean="0"/>
              <a:t> in base al social network, tipo A cerca q e trova B,C,D. </a:t>
            </a:r>
            <a:r>
              <a:rPr lang="it-IT" dirty="0" err="1" smtClean="0"/>
              <a:t>Ranka</a:t>
            </a:r>
            <a:r>
              <a:rPr lang="it-IT" dirty="0" smtClean="0"/>
              <a:t> in base alla distanza di B,C,D da A nella rete degli amici.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C2AD9-803D-4BD0-AD6A-EB992E4DA9B8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2504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1F78-4262-4C1E-8C79-66EFAB41AEA3}" type="datetimeFigureOut">
              <a:rPr lang="it-IT" smtClean="0"/>
              <a:t>27/10/2011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EEBB-E476-4FA5-8761-4A1C993F3E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9545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1F78-4262-4C1E-8C79-66EFAB41AEA3}" type="datetimeFigureOut">
              <a:rPr lang="it-IT" smtClean="0"/>
              <a:t>27/10/2011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EEBB-E476-4FA5-8761-4A1C993F3E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2739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1F78-4262-4C1E-8C79-66EFAB41AEA3}" type="datetimeFigureOut">
              <a:rPr lang="it-IT" smtClean="0"/>
              <a:t>27/10/2011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EEBB-E476-4FA5-8761-4A1C993F3E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7183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1F78-4262-4C1E-8C79-66EFAB41AEA3}" type="datetimeFigureOut">
              <a:rPr lang="it-IT" smtClean="0"/>
              <a:t>27/10/2011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EEBB-E476-4FA5-8761-4A1C993F3E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16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1F78-4262-4C1E-8C79-66EFAB41AEA3}" type="datetimeFigureOut">
              <a:rPr lang="it-IT" smtClean="0"/>
              <a:t>27/10/2011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EEBB-E476-4FA5-8761-4A1C993F3E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004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1F78-4262-4C1E-8C79-66EFAB41AEA3}" type="datetimeFigureOut">
              <a:rPr lang="it-IT" smtClean="0"/>
              <a:t>27/10/2011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EEBB-E476-4FA5-8761-4A1C993F3E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6578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1F78-4262-4C1E-8C79-66EFAB41AEA3}" type="datetimeFigureOut">
              <a:rPr lang="it-IT" smtClean="0"/>
              <a:t>27/10/2011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EEBB-E476-4FA5-8761-4A1C993F3E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9977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1F78-4262-4C1E-8C79-66EFAB41AEA3}" type="datetimeFigureOut">
              <a:rPr lang="it-IT" smtClean="0"/>
              <a:t>27/10/2011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EEBB-E476-4FA5-8761-4A1C993F3E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862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1F78-4262-4C1E-8C79-66EFAB41AEA3}" type="datetimeFigureOut">
              <a:rPr lang="it-IT" smtClean="0"/>
              <a:t>27/10/2011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EEBB-E476-4FA5-8761-4A1C993F3E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8460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1F78-4262-4C1E-8C79-66EFAB41AEA3}" type="datetimeFigureOut">
              <a:rPr lang="it-IT" smtClean="0"/>
              <a:t>27/10/2011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EEBB-E476-4FA5-8761-4A1C993F3E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3411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1F78-4262-4C1E-8C79-66EFAB41AEA3}" type="datetimeFigureOut">
              <a:rPr lang="it-IT" smtClean="0"/>
              <a:t>27/10/2011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EEBB-E476-4FA5-8761-4A1C993F3E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8865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11F78-4262-4C1E-8C79-66EFAB41AEA3}" type="datetimeFigureOut">
              <a:rPr lang="it-IT" smtClean="0"/>
              <a:t>27/10/2011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8EEBB-E476-4FA5-8761-4A1C993F3E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1653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rpim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hrome.google.com/webstore/detail/ahdjpgllmllekelefacdedbjnjaplfjn" TargetMode="External"/><Relationship Id="rId5" Type="http://schemas.openxmlformats.org/officeDocument/2006/relationships/hyperlink" Target="http://hc.apache.org/" TargetMode="External"/><Relationship Id="rId4" Type="http://schemas.openxmlformats.org/officeDocument/2006/relationships/hyperlink" Target="http://json.org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rpim.com/logi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rpim.com/me/schema?keys=concept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rpim.com/it_IT/me/search?q=*&amp;s=0&amp;l=12&amp;slots=personidentity,companyidentit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rpim.com/it_IT/me/card/4cbdfa3d77bc37968ec83e386b2611e0?details=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rpim.com/it_IT/me/search?q=othercards%3D2b7e8896b7ef3c44c2d7d59adce611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6000" b="1" dirty="0" smtClean="0"/>
              <a:t>The </a:t>
            </a:r>
            <a:r>
              <a:rPr lang="it-IT" sz="6000" b="1" dirty="0" err="1" smtClean="0"/>
              <a:t>project</a:t>
            </a:r>
            <a:endParaRPr lang="it-IT" sz="60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686072"/>
          </a:xfrm>
        </p:spPr>
        <p:txBody>
          <a:bodyPr>
            <a:normAutofit/>
          </a:bodyPr>
          <a:lstStyle/>
          <a:p>
            <a:r>
              <a:rPr lang="it-IT" dirty="0" smtClean="0"/>
              <a:t>Information </a:t>
            </a:r>
            <a:r>
              <a:rPr lang="it-IT" dirty="0" err="1" smtClean="0"/>
              <a:t>Retrieval</a:t>
            </a:r>
            <a:endParaRPr lang="it-IT" dirty="0" smtClean="0"/>
          </a:p>
          <a:p>
            <a:r>
              <a:rPr lang="it-IT" dirty="0" smtClean="0"/>
              <a:t>A.A. 2011-12</a:t>
            </a:r>
          </a:p>
          <a:p>
            <a:endParaRPr lang="it-IT" dirty="0"/>
          </a:p>
          <a:p>
            <a:r>
              <a:rPr lang="it-IT" sz="2400" dirty="0" smtClean="0"/>
              <a:t>P. </a:t>
            </a:r>
            <a:r>
              <a:rPr lang="it-IT" sz="2400" dirty="0" err="1" smtClean="0"/>
              <a:t>Ferragina</a:t>
            </a:r>
            <a:endParaRPr lang="it-IT" sz="2400" dirty="0" smtClean="0"/>
          </a:p>
          <a:p>
            <a:r>
              <a:rPr lang="it-IT" sz="2400" dirty="0" smtClean="0"/>
              <a:t>– Dipartimento di Informatica, </a:t>
            </a:r>
            <a:r>
              <a:rPr lang="it-IT" sz="2400" dirty="0" err="1" smtClean="0"/>
              <a:t>University</a:t>
            </a:r>
            <a:r>
              <a:rPr lang="it-IT" sz="2400" dirty="0" smtClean="0"/>
              <a:t> of Pisa –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59323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AIRPIM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it-IT" dirty="0" smtClean="0"/>
              <a:t>Social network for </a:t>
            </a:r>
            <a:r>
              <a:rPr lang="it-IT" dirty="0" err="1" smtClean="0"/>
              <a:t>digital</a:t>
            </a:r>
            <a:r>
              <a:rPr lang="it-IT" dirty="0" smtClean="0"/>
              <a:t> </a:t>
            </a:r>
            <a:r>
              <a:rPr lang="it-IT" dirty="0" err="1" smtClean="0"/>
              <a:t>cards</a:t>
            </a:r>
            <a:endParaRPr lang="it-IT" dirty="0" smtClean="0"/>
          </a:p>
          <a:p>
            <a:r>
              <a:rPr lang="it-IT" dirty="0" smtClean="0">
                <a:hlinkClick r:id="rId3"/>
              </a:rPr>
              <a:t>www.airpim.com</a:t>
            </a:r>
            <a:endParaRPr lang="it-IT" dirty="0" smtClean="0"/>
          </a:p>
          <a:p>
            <a:r>
              <a:rPr lang="it-IT" dirty="0" smtClean="0"/>
              <a:t>Simple </a:t>
            </a:r>
            <a:r>
              <a:rPr lang="it-IT" dirty="0" err="1" smtClean="0"/>
              <a:t>RESTful</a:t>
            </a:r>
            <a:r>
              <a:rPr lang="it-IT" dirty="0" smtClean="0"/>
              <a:t> API in JSON format</a:t>
            </a:r>
          </a:p>
          <a:p>
            <a:pPr lvl="1"/>
            <a:r>
              <a:rPr lang="it-IT" dirty="0" smtClean="0"/>
              <a:t>JSON </a:t>
            </a:r>
            <a:r>
              <a:rPr lang="it-IT" dirty="0" err="1" smtClean="0"/>
              <a:t>library</a:t>
            </a:r>
            <a:r>
              <a:rPr lang="it-IT" dirty="0" smtClean="0"/>
              <a:t> </a:t>
            </a:r>
            <a:r>
              <a:rPr lang="it-IT" dirty="0" smtClean="0">
                <a:hlinkClick r:id="rId4"/>
              </a:rPr>
              <a:t>http://json.org</a:t>
            </a:r>
            <a:endParaRPr lang="it-IT" dirty="0" smtClean="0"/>
          </a:p>
          <a:p>
            <a:pPr lvl="1"/>
            <a:r>
              <a:rPr lang="it-IT" dirty="0" smtClean="0"/>
              <a:t>Apache HTTP client </a:t>
            </a:r>
            <a:r>
              <a:rPr lang="it-IT" dirty="0" err="1" smtClean="0"/>
              <a:t>library</a:t>
            </a:r>
            <a:r>
              <a:rPr lang="it-IT" dirty="0" smtClean="0"/>
              <a:t> in JAVA </a:t>
            </a:r>
            <a:r>
              <a:rPr lang="it-IT" dirty="0" smtClean="0">
                <a:hlinkClick r:id="rId5"/>
              </a:rPr>
              <a:t>http://hc.apache.org</a:t>
            </a:r>
            <a:endParaRPr lang="it-IT" dirty="0"/>
          </a:p>
          <a:p>
            <a:pPr lvl="1"/>
            <a:r>
              <a:rPr lang="it-IT" dirty="0" smtClean="0"/>
              <a:t>Advanced REST client </a:t>
            </a:r>
            <a:r>
              <a:rPr lang="it-IT" dirty="0" err="1" smtClean="0"/>
              <a:t>application</a:t>
            </a:r>
            <a:r>
              <a:rPr lang="it-IT" dirty="0" smtClean="0"/>
              <a:t> (</a:t>
            </a:r>
            <a:r>
              <a:rPr lang="it-IT" dirty="0" err="1" smtClean="0"/>
              <a:t>Chrome</a:t>
            </a:r>
            <a:r>
              <a:rPr lang="it-IT" dirty="0" smtClean="0"/>
              <a:t> </a:t>
            </a:r>
            <a:r>
              <a:rPr lang="it-IT" dirty="0" err="1" smtClean="0"/>
              <a:t>app</a:t>
            </a:r>
            <a:r>
              <a:rPr lang="it-IT" dirty="0" smtClean="0"/>
              <a:t>)</a:t>
            </a:r>
          </a:p>
          <a:p>
            <a:pPr marL="457200" lvl="1" indent="0">
              <a:buNone/>
            </a:pPr>
            <a:r>
              <a:rPr lang="it-IT" sz="1800" dirty="0" smtClean="0">
                <a:hlinkClick r:id="rId6"/>
              </a:rPr>
              <a:t>https</a:t>
            </a:r>
            <a:r>
              <a:rPr lang="it-IT" sz="1800" dirty="0">
                <a:hlinkClick r:id="rId6"/>
              </a:rPr>
              <a:t>://</a:t>
            </a:r>
            <a:r>
              <a:rPr lang="it-IT" sz="1800" dirty="0" smtClean="0">
                <a:hlinkClick r:id="rId6"/>
              </a:rPr>
              <a:t>chrome.google.com/webstore/detail/ahdjpgllmllekelefacdedbjnjaplfjn</a:t>
            </a:r>
            <a:endParaRPr lang="it-IT" sz="1800" dirty="0" smtClean="0"/>
          </a:p>
          <a:p>
            <a:pPr marL="457200" lvl="1" indent="0">
              <a:buNone/>
            </a:pP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92899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API - Login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>
                <a:hlinkClick r:id="rId2"/>
              </a:rPr>
              <a:t>http</a:t>
            </a:r>
            <a:r>
              <a:rPr lang="it-IT" dirty="0">
                <a:hlinkClick r:id="rId2"/>
              </a:rPr>
              <a:t>://</a:t>
            </a:r>
            <a:r>
              <a:rPr lang="it-IT" dirty="0" smtClean="0">
                <a:hlinkClick r:id="rId2"/>
              </a:rPr>
              <a:t>www.airpim.com/login</a:t>
            </a:r>
            <a:endParaRPr lang="it-IT" dirty="0" smtClean="0"/>
          </a:p>
          <a:p>
            <a:r>
              <a:rPr lang="it-IT" dirty="0" smtClean="0"/>
              <a:t>POST</a:t>
            </a:r>
          </a:p>
          <a:p>
            <a:r>
              <a:rPr lang="it-IT" dirty="0" smtClean="0"/>
              <a:t>HTTP </a:t>
            </a:r>
            <a:r>
              <a:rPr lang="it-IT" dirty="0" err="1" smtClean="0"/>
              <a:t>authentication</a:t>
            </a:r>
            <a:endParaRPr lang="it-IT" dirty="0" smtClean="0"/>
          </a:p>
          <a:p>
            <a:pPr lvl="1"/>
            <a:r>
              <a:rPr lang="it-IT" dirty="0" smtClean="0"/>
              <a:t>Username </a:t>
            </a:r>
            <a:r>
              <a:rPr lang="it-IT" dirty="0"/>
              <a:t>= </a:t>
            </a:r>
            <a:r>
              <a:rPr lang="it-IT" dirty="0" smtClean="0"/>
              <a:t>unipi2011</a:t>
            </a:r>
          </a:p>
          <a:p>
            <a:pPr lvl="1"/>
            <a:r>
              <a:rPr lang="it-IT" dirty="0" smtClean="0"/>
              <a:t>Password </a:t>
            </a:r>
            <a:r>
              <a:rPr lang="it-IT" dirty="0"/>
              <a:t>= unipi2011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153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API - Schema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800" dirty="0" smtClean="0">
                <a:hlinkClick r:id="rId2"/>
              </a:rPr>
              <a:t>http</a:t>
            </a:r>
            <a:r>
              <a:rPr lang="it-IT" sz="2800" dirty="0">
                <a:hlinkClick r:id="rId2"/>
              </a:rPr>
              <a:t>://</a:t>
            </a:r>
            <a:r>
              <a:rPr lang="it-IT" sz="2800" dirty="0" smtClean="0">
                <a:hlinkClick r:id="rId2"/>
              </a:rPr>
              <a:t>www.airpim.com/me/schema?keys=concepts</a:t>
            </a:r>
            <a:endParaRPr lang="it-IT" dirty="0" smtClean="0"/>
          </a:p>
          <a:p>
            <a:r>
              <a:rPr lang="it-IT" dirty="0" smtClean="0"/>
              <a:t>GET</a:t>
            </a:r>
          </a:p>
          <a:p>
            <a:r>
              <a:rPr lang="it-IT" dirty="0" smtClean="0"/>
              <a:t>list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available</a:t>
            </a:r>
            <a:r>
              <a:rPr lang="it-IT" dirty="0" smtClean="0"/>
              <a:t> </a:t>
            </a:r>
            <a:r>
              <a:rPr lang="it-IT" dirty="0" err="1" smtClean="0"/>
              <a:t>attributes</a:t>
            </a:r>
            <a:r>
              <a:rPr lang="it-IT" dirty="0" smtClean="0"/>
              <a:t> for </a:t>
            </a:r>
            <a:r>
              <a:rPr lang="it-IT" dirty="0" err="1" smtClean="0"/>
              <a:t>digital</a:t>
            </a:r>
            <a:r>
              <a:rPr lang="it-IT" dirty="0" smtClean="0"/>
              <a:t> </a:t>
            </a:r>
            <a:r>
              <a:rPr lang="it-IT" dirty="0" err="1" smtClean="0"/>
              <a:t>cards</a:t>
            </a:r>
            <a:r>
              <a:rPr lang="it-IT" dirty="0" smtClean="0"/>
              <a:t> in the network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152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API - </a:t>
            </a:r>
            <a:r>
              <a:rPr lang="it-IT" b="1" dirty="0" err="1" smtClean="0"/>
              <a:t>Search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2800" dirty="0">
                <a:hlinkClick r:id="rId3"/>
              </a:rPr>
              <a:t>http://</a:t>
            </a:r>
            <a:r>
              <a:rPr lang="it-IT" sz="2800" dirty="0" smtClean="0">
                <a:hlinkClick r:id="rId3"/>
              </a:rPr>
              <a:t>www.airpim.com/it_IT/me/search</a:t>
            </a:r>
            <a:endParaRPr lang="it-IT" sz="2800" dirty="0" smtClean="0"/>
          </a:p>
          <a:p>
            <a:r>
              <a:rPr lang="it-IT" dirty="0" smtClean="0"/>
              <a:t>GET</a:t>
            </a:r>
          </a:p>
          <a:p>
            <a:r>
              <a:rPr lang="it-IT" dirty="0" err="1" smtClean="0"/>
              <a:t>Search</a:t>
            </a:r>
            <a:r>
              <a:rPr lang="it-IT" dirty="0" smtClean="0"/>
              <a:t> for </a:t>
            </a:r>
            <a:r>
              <a:rPr lang="it-IT" dirty="0" err="1" smtClean="0"/>
              <a:t>cards</a:t>
            </a:r>
            <a:r>
              <a:rPr lang="it-IT" dirty="0" smtClean="0"/>
              <a:t>. </a:t>
            </a:r>
            <a:r>
              <a:rPr lang="it-IT" dirty="0" err="1" smtClean="0"/>
              <a:t>Parameters</a:t>
            </a:r>
            <a:r>
              <a:rPr lang="it-IT" dirty="0" smtClean="0"/>
              <a:t>:</a:t>
            </a:r>
          </a:p>
          <a:p>
            <a:pPr lvl="1"/>
            <a:r>
              <a:rPr lang="it-IT" dirty="0" smtClean="0"/>
              <a:t>q=</a:t>
            </a:r>
            <a:r>
              <a:rPr lang="it-IT" i="1" dirty="0" smtClean="0"/>
              <a:t>&lt;</a:t>
            </a:r>
            <a:r>
              <a:rPr lang="it-IT" i="1" dirty="0" err="1" smtClean="0"/>
              <a:t>query</a:t>
            </a:r>
            <a:r>
              <a:rPr lang="it-IT" i="1" dirty="0" smtClean="0"/>
              <a:t>&gt; </a:t>
            </a:r>
            <a:r>
              <a:rPr lang="it-IT" dirty="0" smtClean="0"/>
              <a:t>(q=* to list </a:t>
            </a:r>
            <a:r>
              <a:rPr lang="it-IT" dirty="0" err="1" smtClean="0"/>
              <a:t>all</a:t>
            </a:r>
            <a:r>
              <a:rPr lang="it-IT" dirty="0" smtClean="0"/>
              <a:t>)</a:t>
            </a:r>
          </a:p>
          <a:p>
            <a:pPr lvl="1"/>
            <a:r>
              <a:rPr lang="it-IT" dirty="0" smtClean="0"/>
              <a:t>s=</a:t>
            </a:r>
            <a:r>
              <a:rPr lang="it-IT" i="1" dirty="0" smtClean="0"/>
              <a:t>&lt;</a:t>
            </a:r>
            <a:r>
              <a:rPr lang="it-IT" i="1" dirty="0" err="1" smtClean="0"/>
              <a:t>number</a:t>
            </a:r>
            <a:r>
              <a:rPr lang="it-IT" i="1" dirty="0" smtClean="0"/>
              <a:t>&gt;</a:t>
            </a:r>
            <a:r>
              <a:rPr lang="it-IT" dirty="0" smtClean="0"/>
              <a:t> (start </a:t>
            </a:r>
            <a:r>
              <a:rPr lang="it-IT" dirty="0" err="1" smtClean="0"/>
              <a:t>index</a:t>
            </a:r>
            <a:r>
              <a:rPr lang="it-IT" dirty="0" smtClean="0"/>
              <a:t>)</a:t>
            </a:r>
          </a:p>
          <a:p>
            <a:pPr lvl="1"/>
            <a:r>
              <a:rPr lang="it-IT" dirty="0" smtClean="0"/>
              <a:t>l=</a:t>
            </a:r>
            <a:r>
              <a:rPr lang="it-IT" i="1" dirty="0"/>
              <a:t>&lt;</a:t>
            </a:r>
            <a:r>
              <a:rPr lang="it-IT" i="1" dirty="0" err="1"/>
              <a:t>number</a:t>
            </a:r>
            <a:r>
              <a:rPr lang="it-IT" i="1" dirty="0"/>
              <a:t>&gt;</a:t>
            </a:r>
            <a:r>
              <a:rPr lang="it-IT" dirty="0"/>
              <a:t> </a:t>
            </a:r>
            <a:r>
              <a:rPr lang="it-IT" dirty="0" smtClean="0"/>
              <a:t>(</a:t>
            </a:r>
            <a:r>
              <a:rPr lang="it-IT" dirty="0" err="1" smtClean="0"/>
              <a:t>number</a:t>
            </a:r>
            <a:r>
              <a:rPr lang="it-IT" dirty="0" smtClean="0"/>
              <a:t> of </a:t>
            </a:r>
            <a:r>
              <a:rPr lang="it-IT" dirty="0" err="1" smtClean="0"/>
              <a:t>returned</a:t>
            </a:r>
            <a:r>
              <a:rPr lang="it-IT" dirty="0" smtClean="0"/>
              <a:t> </a:t>
            </a:r>
            <a:r>
              <a:rPr lang="it-IT" dirty="0" err="1" smtClean="0"/>
              <a:t>cards</a:t>
            </a:r>
            <a:r>
              <a:rPr lang="it-IT" dirty="0" smtClean="0"/>
              <a:t>)</a:t>
            </a:r>
          </a:p>
          <a:p>
            <a:pPr lvl="1"/>
            <a:r>
              <a:rPr lang="it-IT" dirty="0" err="1" smtClean="0"/>
              <a:t>slots</a:t>
            </a:r>
            <a:r>
              <a:rPr lang="it-IT" dirty="0" smtClean="0"/>
              <a:t>=</a:t>
            </a:r>
            <a:r>
              <a:rPr lang="it-IT" i="1" dirty="0" smtClean="0"/>
              <a:t>&lt;comma-</a:t>
            </a:r>
            <a:r>
              <a:rPr lang="it-IT" i="1" dirty="0" err="1" smtClean="0"/>
              <a:t>separated</a:t>
            </a:r>
            <a:r>
              <a:rPr lang="it-IT" i="1" dirty="0" smtClean="0"/>
              <a:t> list of </a:t>
            </a:r>
            <a:r>
              <a:rPr lang="it-IT" i="1" dirty="0" err="1" smtClean="0"/>
              <a:t>attributes</a:t>
            </a:r>
            <a:r>
              <a:rPr lang="it-IT" i="1" dirty="0" smtClean="0"/>
              <a:t>&gt;</a:t>
            </a:r>
          </a:p>
          <a:p>
            <a:pPr marL="457200" lvl="1" indent="0">
              <a:buNone/>
            </a:pPr>
            <a:r>
              <a:rPr lang="it-IT" i="1" dirty="0"/>
              <a:t>	</a:t>
            </a:r>
            <a:r>
              <a:rPr lang="it-IT" dirty="0" smtClean="0"/>
              <a:t>(</a:t>
            </a:r>
            <a:r>
              <a:rPr lang="it-IT" dirty="0" err="1" smtClean="0"/>
              <a:t>additional</a:t>
            </a:r>
            <a:r>
              <a:rPr lang="it-IT" dirty="0" smtClean="0"/>
              <a:t> information to include in the </a:t>
            </a:r>
            <a:r>
              <a:rPr lang="it-IT" dirty="0" err="1" smtClean="0"/>
              <a:t>resp</a:t>
            </a:r>
            <a:r>
              <a:rPr lang="it-IT" dirty="0" smtClean="0"/>
              <a:t>)</a:t>
            </a:r>
          </a:p>
          <a:p>
            <a:pPr lvl="1"/>
            <a:endParaRPr lang="it-IT" dirty="0" smtClean="0"/>
          </a:p>
          <a:p>
            <a:r>
              <a:rPr lang="it-IT" dirty="0" smtClean="0"/>
              <a:t>First 12 </a:t>
            </a:r>
            <a:r>
              <a:rPr lang="it-IT" dirty="0" err="1" smtClean="0"/>
              <a:t>cards</a:t>
            </a:r>
            <a:r>
              <a:rPr lang="it-IT" dirty="0" smtClean="0"/>
              <a:t>, with </a:t>
            </a:r>
            <a:r>
              <a:rPr lang="it-IT" dirty="0" err="1" smtClean="0"/>
              <a:t>identity</a:t>
            </a:r>
            <a:r>
              <a:rPr lang="it-IT" dirty="0" smtClean="0"/>
              <a:t> and company infos:</a:t>
            </a:r>
          </a:p>
          <a:p>
            <a:pPr marL="0" indent="0">
              <a:buNone/>
            </a:pPr>
            <a:r>
              <a:rPr lang="it-IT" sz="2600" dirty="0">
                <a:hlinkClick r:id="rId3"/>
              </a:rPr>
              <a:t>http://www.airpim.com/it_IT/me/search?q=*&amp;</a:t>
            </a:r>
            <a:r>
              <a:rPr lang="it-IT" sz="2600" dirty="0" smtClean="0">
                <a:hlinkClick r:id="rId3"/>
              </a:rPr>
              <a:t>s=0&amp;l=12&amp;slots=personidentity,companyidentity</a:t>
            </a:r>
            <a:endParaRPr lang="it-IT" sz="2600" dirty="0" smtClean="0"/>
          </a:p>
          <a:p>
            <a:pPr marL="0" indent="0">
              <a:buNone/>
            </a:pPr>
            <a:endParaRPr lang="it-IT" sz="2600" dirty="0" smtClean="0"/>
          </a:p>
          <a:p>
            <a:pPr marL="0" indent="0">
              <a:buNone/>
            </a:pPr>
            <a:endParaRPr lang="it-IT" dirty="0"/>
          </a:p>
          <a:p>
            <a:pPr lvl="1"/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844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API – Card </a:t>
            </a:r>
            <a:r>
              <a:rPr lang="it-IT" b="1" dirty="0" err="1" smtClean="0"/>
              <a:t>details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hlinkClick r:id="rId2"/>
              </a:rPr>
              <a:t>http://</a:t>
            </a:r>
            <a:r>
              <a:rPr lang="it-IT" sz="2800" dirty="0" smtClean="0">
                <a:hlinkClick r:id="rId2"/>
              </a:rPr>
              <a:t>www.airpim.com/it_IT/me/card/</a:t>
            </a:r>
            <a:endParaRPr lang="it-IT" sz="2800" dirty="0" smtClean="0"/>
          </a:p>
          <a:p>
            <a:r>
              <a:rPr lang="it-IT" dirty="0" smtClean="0"/>
              <a:t>GET</a:t>
            </a:r>
          </a:p>
          <a:p>
            <a:r>
              <a:rPr lang="it-IT" dirty="0" err="1" smtClean="0"/>
              <a:t>Retrieve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attributes</a:t>
            </a:r>
            <a:r>
              <a:rPr lang="it-IT" dirty="0" smtClean="0"/>
              <a:t> for a </a:t>
            </a:r>
            <a:r>
              <a:rPr lang="it-IT" dirty="0" err="1" smtClean="0"/>
              <a:t>digital</a:t>
            </a:r>
            <a:r>
              <a:rPr lang="it-IT" dirty="0" smtClean="0"/>
              <a:t> card</a:t>
            </a:r>
          </a:p>
          <a:p>
            <a:r>
              <a:rPr lang="it-IT" dirty="0" err="1" smtClean="0"/>
              <a:t>Append</a:t>
            </a:r>
            <a:r>
              <a:rPr lang="it-IT" dirty="0" smtClean="0"/>
              <a:t> the </a:t>
            </a:r>
            <a:r>
              <a:rPr lang="it-IT" sz="2800" b="1" dirty="0" smtClean="0">
                <a:latin typeface="Courier New" pitchFamily="49" charset="0"/>
                <a:cs typeface="Courier New" pitchFamily="49" charset="0"/>
              </a:rPr>
              <a:t>__</a:t>
            </a:r>
            <a:r>
              <a:rPr lang="it-IT" sz="2800" b="1" dirty="0" err="1" smtClean="0">
                <a:latin typeface="Courier New" pitchFamily="49" charset="0"/>
                <a:cs typeface="Courier New" pitchFamily="49" charset="0"/>
              </a:rPr>
              <a:t>guid</a:t>
            </a:r>
            <a:r>
              <a:rPr lang="it-IT" sz="2800" b="1" dirty="0" smtClean="0">
                <a:latin typeface="Courier New" pitchFamily="49" charset="0"/>
                <a:cs typeface="Courier New" pitchFamily="49" charset="0"/>
              </a:rPr>
              <a:t>__</a:t>
            </a:r>
            <a:r>
              <a:rPr lang="it-IT" dirty="0" smtClean="0"/>
              <a:t> </a:t>
            </a:r>
            <a:r>
              <a:rPr lang="it-IT" dirty="0" err="1" smtClean="0"/>
              <a:t>attribute</a:t>
            </a:r>
            <a:r>
              <a:rPr lang="it-IT" dirty="0" smtClean="0"/>
              <a:t> to the </a:t>
            </a:r>
            <a:r>
              <a:rPr lang="it-IT" dirty="0" err="1" smtClean="0"/>
              <a:t>url</a:t>
            </a:r>
            <a:r>
              <a:rPr lang="it-IT" dirty="0" smtClean="0"/>
              <a:t> with </a:t>
            </a:r>
            <a:r>
              <a:rPr lang="it-IT" dirty="0" err="1" smtClean="0"/>
              <a:t>parameter</a:t>
            </a:r>
            <a:r>
              <a:rPr lang="it-IT" dirty="0" smtClean="0"/>
              <a:t> </a:t>
            </a:r>
            <a:r>
              <a:rPr lang="it-IT" sz="2800" b="1" dirty="0" err="1" smtClean="0">
                <a:latin typeface="Courier New" pitchFamily="49" charset="0"/>
                <a:cs typeface="Courier New" pitchFamily="49" charset="0"/>
              </a:rPr>
              <a:t>details</a:t>
            </a:r>
            <a:r>
              <a:rPr lang="it-IT" sz="2800" b="1" dirty="0" smtClean="0">
                <a:latin typeface="Courier New" pitchFamily="49" charset="0"/>
                <a:cs typeface="Courier New" pitchFamily="49" charset="0"/>
              </a:rPr>
              <a:t>=1</a:t>
            </a:r>
          </a:p>
          <a:p>
            <a:endParaRPr lang="it-IT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it-IT" dirty="0" err="1" smtClean="0"/>
              <a:t>Details</a:t>
            </a:r>
            <a:r>
              <a:rPr lang="it-IT" dirty="0" smtClean="0"/>
              <a:t> </a:t>
            </a:r>
            <a:r>
              <a:rPr lang="it-IT" dirty="0"/>
              <a:t>for </a:t>
            </a:r>
            <a:r>
              <a:rPr lang="it-IT" sz="2400" dirty="0" err="1" smtClean="0"/>
              <a:t>guid</a:t>
            </a:r>
            <a:r>
              <a:rPr lang="it-IT" sz="2400" dirty="0" smtClean="0"/>
              <a:t>=4cbdfa3d77bc37968ec83e386b2611e0</a:t>
            </a:r>
            <a:endParaRPr lang="it-IT" dirty="0" smtClean="0"/>
          </a:p>
          <a:p>
            <a:pPr marL="0" indent="0">
              <a:buNone/>
            </a:pPr>
            <a:r>
              <a:rPr lang="it-IT" sz="2400" dirty="0">
                <a:hlinkClick r:id="rId2"/>
              </a:rPr>
              <a:t>http://</a:t>
            </a:r>
            <a:r>
              <a:rPr lang="it-IT" sz="2400" dirty="0" smtClean="0">
                <a:hlinkClick r:id="rId2"/>
              </a:rPr>
              <a:t>www.airpim.com/it_IT/me/card/4cbdfa3d77bc37968ec83e386b2611e0?details=1</a:t>
            </a:r>
            <a:endParaRPr lang="it-IT" sz="2400" dirty="0" smtClean="0"/>
          </a:p>
          <a:p>
            <a:pPr marL="0" indent="0">
              <a:buNone/>
            </a:pPr>
            <a:endParaRPr lang="it-IT" dirty="0"/>
          </a:p>
          <a:p>
            <a:endParaRPr lang="it-IT" b="1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955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API - </a:t>
            </a:r>
            <a:r>
              <a:rPr lang="it-IT" b="1" dirty="0" err="1" smtClean="0"/>
              <a:t>Connections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Use the </a:t>
            </a:r>
            <a:r>
              <a:rPr lang="it-IT" dirty="0" err="1" smtClean="0"/>
              <a:t>search</a:t>
            </a:r>
            <a:r>
              <a:rPr lang="it-IT" dirty="0" smtClean="0"/>
              <a:t> API with the </a:t>
            </a:r>
            <a:r>
              <a:rPr lang="it-IT" dirty="0" err="1" smtClean="0"/>
              <a:t>query</a:t>
            </a:r>
            <a:r>
              <a:rPr lang="it-IT" dirty="0" smtClean="0"/>
              <a:t>:</a:t>
            </a:r>
          </a:p>
          <a:p>
            <a:pPr marL="457200" lvl="1" indent="0">
              <a:buNone/>
            </a:pPr>
            <a:r>
              <a:rPr lang="it-IT" dirty="0" smtClean="0"/>
              <a:t>q=othercards%3D</a:t>
            </a:r>
            <a:r>
              <a:rPr lang="it-IT" i="1" dirty="0" smtClean="0"/>
              <a:t>&lt;</a:t>
            </a:r>
            <a:r>
              <a:rPr lang="it-IT" i="1" dirty="0" err="1" smtClean="0"/>
              <a:t>guid</a:t>
            </a:r>
            <a:r>
              <a:rPr lang="it-IT" i="1" dirty="0" smtClean="0"/>
              <a:t>&gt;</a:t>
            </a:r>
            <a:endParaRPr lang="it-IT" dirty="0" smtClean="0"/>
          </a:p>
          <a:p>
            <a:r>
              <a:rPr lang="it-IT" dirty="0" err="1" smtClean="0"/>
              <a:t>Retrieve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cards</a:t>
            </a:r>
            <a:r>
              <a:rPr lang="it-IT" dirty="0" smtClean="0"/>
              <a:t> </a:t>
            </a:r>
            <a:r>
              <a:rPr lang="it-IT" dirty="0" err="1" smtClean="0"/>
              <a:t>connected</a:t>
            </a:r>
            <a:r>
              <a:rPr lang="it-IT" dirty="0" smtClean="0"/>
              <a:t> to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i="1" dirty="0" smtClean="0"/>
              <a:t>&lt;</a:t>
            </a:r>
            <a:r>
              <a:rPr lang="it-IT" i="1" dirty="0" err="1" smtClean="0"/>
              <a:t>guid</a:t>
            </a:r>
            <a:r>
              <a:rPr lang="it-IT" i="1" dirty="0" smtClean="0"/>
              <a:t>&gt;</a:t>
            </a:r>
          </a:p>
          <a:p>
            <a:endParaRPr lang="it-IT" dirty="0"/>
          </a:p>
          <a:p>
            <a:r>
              <a:rPr lang="it-IT" dirty="0" err="1" smtClean="0"/>
              <a:t>Connections</a:t>
            </a:r>
            <a:r>
              <a:rPr lang="it-IT" dirty="0" smtClean="0"/>
              <a:t> </a:t>
            </a:r>
            <a:r>
              <a:rPr lang="it-IT" dirty="0"/>
              <a:t>for </a:t>
            </a:r>
            <a:r>
              <a:rPr lang="it-IT" sz="2400" dirty="0" err="1"/>
              <a:t>guid</a:t>
            </a:r>
            <a:r>
              <a:rPr lang="it-IT" sz="2400" dirty="0"/>
              <a:t>=2b7e8896b7ef3c44c2d7d59adce611df</a:t>
            </a:r>
            <a:endParaRPr lang="it-IT" dirty="0" smtClean="0"/>
          </a:p>
          <a:p>
            <a:pPr marL="0" indent="0">
              <a:buNone/>
            </a:pPr>
            <a:r>
              <a:rPr lang="it-IT" sz="2400" dirty="0">
                <a:hlinkClick r:id="rId2"/>
              </a:rPr>
              <a:t>http://www.airpim.com/it_IT/me/search?q=othercards%3D2b7e8896b7ef3c44c2d7d59adce611df</a:t>
            </a:r>
            <a:endParaRPr lang="it-IT" sz="2400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064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Tracks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GOAL: </a:t>
            </a:r>
            <a:r>
              <a:rPr lang="it-IT" dirty="0" err="1" smtClean="0"/>
              <a:t>Improve</a:t>
            </a:r>
            <a:r>
              <a:rPr lang="it-IT" dirty="0" smtClean="0"/>
              <a:t> the </a:t>
            </a:r>
            <a:r>
              <a:rPr lang="it-IT" dirty="0" err="1" smtClean="0"/>
              <a:t>search</a:t>
            </a:r>
            <a:r>
              <a:rPr lang="it-IT" dirty="0" smtClean="0"/>
              <a:t> </a:t>
            </a:r>
            <a:r>
              <a:rPr lang="it-IT" dirty="0" err="1" smtClean="0"/>
              <a:t>experience</a:t>
            </a:r>
            <a:endParaRPr lang="it-IT" dirty="0" smtClean="0"/>
          </a:p>
          <a:p>
            <a:r>
              <a:rPr lang="it-IT" dirty="0" err="1" smtClean="0"/>
              <a:t>Enrich</a:t>
            </a:r>
            <a:r>
              <a:rPr lang="it-IT" dirty="0" smtClean="0"/>
              <a:t> a card with some text </a:t>
            </a:r>
            <a:r>
              <a:rPr lang="it-IT" dirty="0" err="1" smtClean="0"/>
              <a:t>drawn</a:t>
            </a:r>
            <a:r>
              <a:rPr lang="it-IT" dirty="0" smtClean="0"/>
              <a:t> from web</a:t>
            </a:r>
            <a:endParaRPr lang="it-IT" dirty="0"/>
          </a:p>
          <a:p>
            <a:r>
              <a:rPr lang="it-IT" dirty="0" err="1" smtClean="0"/>
              <a:t>Deploy</a:t>
            </a:r>
            <a:r>
              <a:rPr lang="it-IT" dirty="0" smtClean="0"/>
              <a:t> thesaurus to </a:t>
            </a:r>
            <a:r>
              <a:rPr lang="it-IT" dirty="0" err="1" smtClean="0"/>
              <a:t>expand</a:t>
            </a:r>
            <a:r>
              <a:rPr lang="it-IT" dirty="0" smtClean="0"/>
              <a:t> </a:t>
            </a:r>
            <a:r>
              <a:rPr lang="it-IT" dirty="0" err="1" smtClean="0"/>
              <a:t>queries</a:t>
            </a:r>
            <a:endParaRPr lang="it-IT" dirty="0" smtClean="0"/>
          </a:p>
          <a:p>
            <a:r>
              <a:rPr lang="it-IT" dirty="0" smtClean="0"/>
              <a:t>Social-network </a:t>
            </a:r>
            <a:r>
              <a:rPr lang="it-IT" dirty="0" err="1" smtClean="0"/>
              <a:t>based</a:t>
            </a:r>
            <a:r>
              <a:rPr lang="it-IT" dirty="0" smtClean="0"/>
              <a:t> ranking of </a:t>
            </a:r>
            <a:r>
              <a:rPr lang="it-IT" dirty="0" err="1" smtClean="0"/>
              <a:t>search</a:t>
            </a:r>
            <a:r>
              <a:rPr lang="it-IT" dirty="0" smtClean="0"/>
              <a:t> </a:t>
            </a:r>
            <a:r>
              <a:rPr lang="it-IT" dirty="0" err="1" smtClean="0"/>
              <a:t>results</a:t>
            </a:r>
            <a:endParaRPr lang="it-IT" dirty="0" smtClean="0"/>
          </a:p>
          <a:p>
            <a:r>
              <a:rPr lang="it-IT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14523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371</Words>
  <Application>Microsoft Office PowerPoint</Application>
  <PresentationFormat>Presentazione su schermo (4:3)</PresentationFormat>
  <Paragraphs>67</Paragraphs>
  <Slides>8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The project</vt:lpstr>
      <vt:lpstr>AIRPIM</vt:lpstr>
      <vt:lpstr>API - Login</vt:lpstr>
      <vt:lpstr>API - Schema</vt:lpstr>
      <vt:lpstr>API - Search</vt:lpstr>
      <vt:lpstr>API – Card details</vt:lpstr>
      <vt:lpstr>API - Connections</vt:lpstr>
      <vt:lpstr>Tracks</vt:lpstr>
    </vt:vector>
  </TitlesOfParts>
  <Company>University of Pisa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project</dc:title>
  <dc:creator>Ugo Scaiella</dc:creator>
  <cp:lastModifiedBy>Ugo Scaiella</cp:lastModifiedBy>
  <cp:revision>13</cp:revision>
  <dcterms:created xsi:type="dcterms:W3CDTF">2011-10-26T14:39:03Z</dcterms:created>
  <dcterms:modified xsi:type="dcterms:W3CDTF">2011-10-27T15:41:26Z</dcterms:modified>
</cp:coreProperties>
</file>